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1"/>
  </p:notesMasterIdLst>
  <p:sldIdLst>
    <p:sldId id="257" r:id="rId3"/>
    <p:sldId id="274" r:id="rId4"/>
    <p:sldId id="275" r:id="rId5"/>
    <p:sldId id="276" r:id="rId6"/>
    <p:sldId id="277" r:id="rId7"/>
    <p:sldId id="278" r:id="rId8"/>
    <p:sldId id="279" r:id="rId9"/>
    <p:sldId id="27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D821ADC-80AD-4147-961B-22EC6AD5BC30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2F0D36D-CE1F-42C6-BC88-E4C0A3F35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43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55088-D3A1-4143-AFE5-526BBF79A1BA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74F58-1908-454C-99D8-84F0F0CA8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56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98650-2680-41B3-A754-64D3A3D8C108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4803-8EF0-4529-869B-8E0A6A84B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2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F9820-BC6B-4A5A-843A-B07D016C7720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E9C4B-C2CF-4DB6-9B9F-658607361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49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69DF75C-F2DD-45A8-B23C-B856599D112E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2DA2BF">
                    <a:tint val="2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A43E784-E999-4E9E-AD44-E19554684D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83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FE495-3D93-4808-813F-F6BDAB73C58E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77892-6B02-4358-907E-62A9D266B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23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D36AAC38-F779-41AD-A0BB-6146A2E66ED0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240B46B6-EA5E-41F8-B906-C9941613C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916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DAEE3CC0-2D37-4FDD-B4CB-762E1F7F2AFF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56AFE1E2-80EB-4E21-B6A9-93028C754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93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04C65A-61B0-40CF-9C84-E73CFF75C690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BA1C27-BB3B-4FFA-9449-A12A3423E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99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AA735669-13A4-4EA3-9363-E968C8855F67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A3054CBF-D280-4D04-AD64-27370E6C4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870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5C3B4-19BF-4D76-875B-B7885144EB69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5CB45-D31C-40D9-AB7C-3BCCEBFF6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150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CFE287-9266-43E6-9C53-DCA85A2FC446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BF4ACB-25CB-47E2-A430-8FC505112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242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DA7-A060-40A0-9728-856634D2C3F8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74FC3-9720-45F1-B5EA-E6DD33FC6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075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+mn-lt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E9E1DEC8-BE87-4ED3-A22B-C433D282EDE2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34A2D3F1-78A2-4EBE-8A0D-961353255A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6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8D003-09F9-4107-9B8D-BE0A86D0FBAC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17A38-38A5-487A-B02A-8ED22D546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084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66248-124D-4595-ADE5-AADECF5EA939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082C0-AFDA-4BCF-8D42-C2EB46838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DF92-A7D4-47E6-8B71-33F1EFBDD862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D32C8-B3D8-4FEA-93ED-42E04A3F3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B335E-16ED-430C-941A-EFC3E8EF5CC6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2182-2316-4C18-9993-704EB0D26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E680-DB1D-4F6E-A0CA-6CC78FB74F1A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B4E3C-2558-47D6-92E9-2472FAF67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5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4D562-C384-4B38-BCDF-7B89096B374B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406C3-8387-42F3-9875-39102D25C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38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AC762-F2BA-4882-9625-A5DD3897BDEF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EBAE8-77AB-4AB1-AA0B-778C92214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62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2F5D4-E9CD-46FE-B1DD-82A0737830E7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38374-0CD5-4FFB-8571-98F0EDBC3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E1516-E574-4BD0-92F7-6985DE2FB934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89B4C-EFFB-40DD-BB8C-3C0233177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00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472393-D751-465B-9A58-3AD8925B8E6C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1BE6B3-4286-4F80-A664-74D4B250C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51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B7AA24D-34A7-44C9-8D69-69A898A4FF1F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E998C90-184F-4B65-B8B4-2430A32D1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4" r:id="rId2"/>
    <p:sldLayoutId id="2147483719" r:id="rId3"/>
    <p:sldLayoutId id="2147483720" r:id="rId4"/>
    <p:sldLayoutId id="2147483721" r:id="rId5"/>
    <p:sldLayoutId id="2147483722" r:id="rId6"/>
    <p:sldLayoutId id="2147483715" r:id="rId7"/>
    <p:sldLayoutId id="2147483723" r:id="rId8"/>
    <p:sldLayoutId id="2147483724" r:id="rId9"/>
    <p:sldLayoutId id="2147483716" r:id="rId10"/>
    <p:sldLayoutId id="21474837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b="1" smtClean="0">
                <a:solidFill>
                  <a:schemeClr val="tx1"/>
                </a:solidFill>
              </a:rPr>
              <a:t>أ. د.عبد الستار عبد الجبار موسى</a:t>
            </a:r>
          </a:p>
          <a:p>
            <a:r>
              <a:rPr lang="ar-IQ" b="1" smtClean="0">
                <a:solidFill>
                  <a:schemeClr val="tx1"/>
                </a:solidFill>
              </a:rPr>
              <a:t>استاذ النظرية الاقتصادية الجزئية </a:t>
            </a:r>
          </a:p>
          <a:p>
            <a:r>
              <a:rPr lang="ar-IQ" b="1" smtClean="0">
                <a:solidFill>
                  <a:schemeClr val="tx1"/>
                </a:solidFill>
              </a:rPr>
              <a:t>في الجامعة المستنصرية - العراق</a:t>
            </a:r>
            <a:endParaRPr lang="en-US" b="1" smtClean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90600" y="762000"/>
            <a:ext cx="7772400" cy="1470025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IQ" sz="4000" b="1" dirty="0" smtClean="0"/>
              <a:t>سياسات التدخل الحكومي اتجاه الاحتكار التام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609600" y="33338"/>
            <a:ext cx="80597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IQ" sz="4800" b="1">
                <a:solidFill>
                  <a:srgbClr val="FF0000"/>
                </a:solidFill>
                <a:latin typeface="Lucida Sans Unicode" pitchFamily="34" charset="0"/>
              </a:rPr>
              <a:t>صورالتدخل الحكوم</a:t>
            </a:r>
            <a:r>
              <a:rPr lang="ar-SA" sz="4800" b="1">
                <a:solidFill>
                  <a:srgbClr val="FF0000"/>
                </a:solidFill>
                <a:latin typeface="Lucida Sans Unicode" pitchFamily="34" charset="0"/>
              </a:rPr>
              <a:t>ي </a:t>
            </a:r>
            <a:r>
              <a:rPr lang="ar-IQ" sz="4800" b="1">
                <a:solidFill>
                  <a:srgbClr val="FF0000"/>
                </a:solidFill>
                <a:latin typeface="Lucida Sans Unicode" pitchFamily="34" charset="0"/>
              </a:rPr>
              <a:t>تجاه الاحتكار التام</a:t>
            </a:r>
            <a:endParaRPr lang="en-US" sz="4800">
              <a:solidFill>
                <a:srgbClr val="FF0000"/>
              </a:solidFill>
              <a:latin typeface="Lucida Sans Unicode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38513"/>
            <a:ext cx="4572000" cy="351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863600"/>
            <a:ext cx="6667500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963" y="1143000"/>
            <a:ext cx="8153400" cy="2209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971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463" y="2819400"/>
            <a:ext cx="42862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752600"/>
            <a:ext cx="7086600" cy="2819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62225"/>
            <a:ext cx="4267200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1925"/>
            <a:ext cx="7515225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77888" y="1608138"/>
            <a:ext cx="8229600" cy="1143000"/>
          </a:xfrm>
        </p:spPr>
        <p:txBody>
          <a:bodyPr/>
          <a:lstStyle/>
          <a:p>
            <a:r>
              <a:rPr lang="ar-IQ" b="1" smtClean="0">
                <a:solidFill>
                  <a:srgbClr val="FF0066"/>
                </a:solidFill>
              </a:rPr>
              <a:t>شكرا لاصغائكم</a:t>
            </a:r>
            <a:endParaRPr lang="en-US" b="1" smtClean="0">
              <a:solidFill>
                <a:srgbClr val="FF0066"/>
              </a:solidFill>
            </a:endParaRPr>
          </a:p>
        </p:txBody>
      </p:sp>
      <p:sp>
        <p:nvSpPr>
          <p:cNvPr id="17411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AFF1A0-FD0E-4552-9003-69A947BB76A2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412" name="AutoShape 7" descr="%0a12939155061415"/>
          <p:cNvSpPr>
            <a:spLocks noChangeAspect="1" noChangeArrowheads="1"/>
          </p:cNvSpPr>
          <p:nvPr/>
        </p:nvSpPr>
        <p:spPr bwMode="auto">
          <a:xfrm>
            <a:off x="14922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SA">
              <a:solidFill>
                <a:srgbClr val="000000"/>
              </a:solidFill>
            </a:endParaRP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2133600" y="2743200"/>
            <a:ext cx="4953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>
                <a:solidFill>
                  <a:srgbClr val="FF0066"/>
                </a:solidFill>
                <a:latin typeface="Gloucester MT Extra Condensed" pitchFamily="18" charset="0"/>
              </a:rPr>
              <a:t>Thanks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4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35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Calibri</vt:lpstr>
      <vt:lpstr>Arial</vt:lpstr>
      <vt:lpstr>Lucida Sans Unicode</vt:lpstr>
      <vt:lpstr>Wingdings 3</vt:lpstr>
      <vt:lpstr>Verdana</vt:lpstr>
      <vt:lpstr>Wingdings 2</vt:lpstr>
      <vt:lpstr>Times New Roman</vt:lpstr>
      <vt:lpstr>Gloucester MT Extra Condensed</vt:lpstr>
      <vt:lpstr>Office Theme</vt:lpstr>
      <vt:lpstr>Concourse</vt:lpstr>
      <vt:lpstr>سياسات التدخل الحكومي اتجاه الاحتكار التام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شكرا لاصغائكم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فائض المستهلك والمنتج Consumer and producer surplus</dc:title>
  <dc:creator>draamusa</dc:creator>
  <cp:lastModifiedBy>win8</cp:lastModifiedBy>
  <cp:revision>5</cp:revision>
  <dcterms:created xsi:type="dcterms:W3CDTF">2006-08-16T00:00:00Z</dcterms:created>
  <dcterms:modified xsi:type="dcterms:W3CDTF">2017-12-16T21:27:40Z</dcterms:modified>
</cp:coreProperties>
</file>