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2" r:id="rId1"/>
    <p:sldMasterId id="2147483796" r:id="rId2"/>
  </p:sldMasterIdLst>
  <p:notesMasterIdLst>
    <p:notesMasterId r:id="rId13"/>
  </p:notesMasterIdLst>
  <p:handoutMasterIdLst>
    <p:handoutMasterId r:id="rId14"/>
  </p:handoutMasterIdLst>
  <p:sldIdLst>
    <p:sldId id="276" r:id="rId3"/>
    <p:sldId id="287" r:id="rId4"/>
    <p:sldId id="288" r:id="rId5"/>
    <p:sldId id="289" r:id="rId6"/>
    <p:sldId id="290" r:id="rId7"/>
    <p:sldId id="291" r:id="rId8"/>
    <p:sldId id="292" r:id="rId9"/>
    <p:sldId id="293" r:id="rId10"/>
    <p:sldId id="294" r:id="rId11"/>
    <p:sldId id="285" r:id="rId12"/>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3" autoAdjust="0"/>
    <p:restoredTop sz="94584" autoAdjust="0"/>
  </p:normalViewPr>
  <p:slideViewPr>
    <p:cSldViewPr>
      <p:cViewPr varScale="1">
        <p:scale>
          <a:sx n="47" d="100"/>
          <a:sy n="47" d="100"/>
        </p:scale>
        <p:origin x="-1286"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38" d="100"/>
          <a:sy n="38" d="100"/>
        </p:scale>
        <p:origin x="-236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37ED06D9-BC20-40BD-926B-DE9BE0FC9762}" type="datetimeFigureOut">
              <a:rPr lang="en-US"/>
              <a:pPr>
                <a:defRPr/>
              </a:pPr>
              <a:t>12/17/2017</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AD5B1732-1AB2-4516-9A90-AD351D38FAF0}" type="slidenum">
              <a:rPr lang="en-US"/>
              <a:pPr>
                <a:defRPr/>
              </a:pPr>
              <a:t>‹#›</a:t>
            </a:fld>
            <a:endParaRPr lang="en-US"/>
          </a:p>
        </p:txBody>
      </p:sp>
    </p:spTree>
    <p:extLst>
      <p:ext uri="{BB962C8B-B14F-4D97-AF65-F5344CB8AC3E}">
        <p14:creationId xmlns:p14="http://schemas.microsoft.com/office/powerpoint/2010/main" val="170945552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3977617-080D-4193-B5DF-4E15A343AC9D}" type="datetimeFigureOut">
              <a:rPr lang="en-US"/>
              <a:pPr>
                <a:defRPr/>
              </a:pPr>
              <a:t>12/17/2017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A1084ECA-A19C-4A13-AE0B-1AF29D12364E}" type="slidenum">
              <a:rPr lang="en-US"/>
              <a:pPr>
                <a:defRPr/>
              </a:pPr>
              <a:t>‹#›</a:t>
            </a:fld>
            <a:endParaRPr lang="en-US"/>
          </a:p>
        </p:txBody>
      </p:sp>
    </p:spTree>
    <p:extLst>
      <p:ext uri="{BB962C8B-B14F-4D97-AF65-F5344CB8AC3E}">
        <p14:creationId xmlns:p14="http://schemas.microsoft.com/office/powerpoint/2010/main" val="24705485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D4ADCDC7-68E1-4F04-A4C5-4D0C8A0FAB1F}"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87141413-EA00-44CD-ABD7-841A2FB5AEDC}" type="slidenum">
              <a:rPr lang="ar-SA"/>
              <a:pPr>
                <a:defRPr/>
              </a:pPr>
              <a:t>‹#›</a:t>
            </a:fld>
            <a:endParaRPr lang="ar-SA"/>
          </a:p>
        </p:txBody>
      </p:sp>
    </p:spTree>
    <p:extLst>
      <p:ext uri="{BB962C8B-B14F-4D97-AF65-F5344CB8AC3E}">
        <p14:creationId xmlns:p14="http://schemas.microsoft.com/office/powerpoint/2010/main" val="13295446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C8E940D0-DC8D-4E4D-8815-DBAE8C1FEF33}"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FA4C574A-1F2C-4568-BF1A-F652B3D10AFC}" type="slidenum">
              <a:rPr lang="ar-SA"/>
              <a:pPr>
                <a:defRPr/>
              </a:pPr>
              <a:t>‹#›</a:t>
            </a:fld>
            <a:endParaRPr lang="ar-SA"/>
          </a:p>
        </p:txBody>
      </p:sp>
    </p:spTree>
    <p:extLst>
      <p:ext uri="{BB962C8B-B14F-4D97-AF65-F5344CB8AC3E}">
        <p14:creationId xmlns:p14="http://schemas.microsoft.com/office/powerpoint/2010/main" val="28252181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8F6FD373-0F72-4B46-AD95-3B7E44947F9A}"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7EF0759F-F317-4EFC-8056-CD277DE3BE94}" type="slidenum">
              <a:rPr lang="ar-SA"/>
              <a:pPr>
                <a:defRPr/>
              </a:pPr>
              <a:t>‹#›</a:t>
            </a:fld>
            <a:endParaRPr lang="ar-SA"/>
          </a:p>
        </p:txBody>
      </p:sp>
    </p:spTree>
    <p:extLst>
      <p:ext uri="{BB962C8B-B14F-4D97-AF65-F5344CB8AC3E}">
        <p14:creationId xmlns:p14="http://schemas.microsoft.com/office/powerpoint/2010/main" val="824714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7712075" y="3136900"/>
            <a:ext cx="911225" cy="2074863"/>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446088" y="3055938"/>
            <a:ext cx="694690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541338" y="4559300"/>
            <a:ext cx="675640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1" name="Rectangle 10"/>
          <p:cNvSpPr/>
          <p:nvPr/>
        </p:nvSpPr>
        <p:spPr>
          <a:xfrm>
            <a:off x="539750" y="3140075"/>
            <a:ext cx="6759575" cy="207645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
        <p:nvSpPr>
          <p:cNvPr id="12"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9D363DC2-63AE-44D1-B02A-107F585B0B36}" type="datetimeFigureOut">
              <a:rPr lang="en-US"/>
              <a:pPr>
                <a:defRPr/>
              </a:pPr>
              <a:t>12/17/2017</a:t>
            </a:fld>
            <a:endParaRPr lang="en-US"/>
          </a:p>
        </p:txBody>
      </p:sp>
      <p:sp>
        <p:nvSpPr>
          <p:cNvPr id="13"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4" name="Slide Number Placeholder 5"/>
          <p:cNvSpPr>
            <a:spLocks noGrp="1"/>
          </p:cNvSpPr>
          <p:nvPr>
            <p:ph type="sldNum" sz="quarter" idx="12"/>
          </p:nvPr>
        </p:nvSpPr>
        <p:spPr>
          <a:xfrm>
            <a:off x="7786688" y="4625975"/>
            <a:ext cx="762000" cy="457200"/>
          </a:xfrm>
        </p:spPr>
        <p:txBody>
          <a:bodyPr/>
          <a:lstStyle>
            <a:lvl1pPr algn="ctr">
              <a:defRPr sz="2800" smtClean="0">
                <a:solidFill>
                  <a:prstClr val="black">
                    <a:tint val="75000"/>
                  </a:prstClr>
                </a:solidFill>
                <a:latin typeface="Arial" charset="0"/>
              </a:defRPr>
            </a:lvl1pPr>
          </a:lstStyle>
          <a:p>
            <a:pPr>
              <a:defRPr/>
            </a:pPr>
            <a:fld id="{94AD3D57-3DDB-4B45-AE51-AEC28738C693}" type="slidenum">
              <a:rPr lang="en-US"/>
              <a:pPr>
                <a:defRPr/>
              </a:pPr>
              <a:t>‹#›</a:t>
            </a:fld>
            <a:endParaRPr lang="en-US"/>
          </a:p>
        </p:txBody>
      </p:sp>
    </p:spTree>
    <p:extLst>
      <p:ext uri="{BB962C8B-B14F-4D97-AF65-F5344CB8AC3E}">
        <p14:creationId xmlns:p14="http://schemas.microsoft.com/office/powerpoint/2010/main" val="34675743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8AE48731-C985-4F07-90C9-E38FFF52C066}"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68416CF7-A4D1-4651-BA4D-A623BED04EBE}" type="slidenum">
              <a:rPr lang="en-US"/>
              <a:pPr>
                <a:defRPr/>
              </a:pPr>
              <a:t>‹#›</a:t>
            </a:fld>
            <a:endParaRPr lang="en-US"/>
          </a:p>
        </p:txBody>
      </p:sp>
    </p:spTree>
    <p:extLst>
      <p:ext uri="{BB962C8B-B14F-4D97-AF65-F5344CB8AC3E}">
        <p14:creationId xmlns:p14="http://schemas.microsoft.com/office/powerpoint/2010/main" val="23987183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5" name="Rounded Rectangle 4"/>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6" name="Rectangle 5"/>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568325" y="3048000"/>
            <a:ext cx="8032750" cy="22447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676275" y="4541838"/>
            <a:ext cx="7816850" cy="663575"/>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676275" y="3124200"/>
            <a:ext cx="7816850" cy="2078038"/>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0"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08B2961E-4D99-45B5-B7BD-7FFEC249B802}" type="datetimeFigureOut">
              <a:rPr lang="en-US"/>
              <a:pPr>
                <a:defRPr/>
              </a:pPr>
              <a:t>12/17/2017</a:t>
            </a:fld>
            <a:endParaRPr lang="en-US"/>
          </a:p>
        </p:txBody>
      </p:sp>
      <p:sp>
        <p:nvSpPr>
          <p:cNvPr id="11"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2"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C9FD6CEC-53DB-4482-BF2D-CA4E70533F04}" type="slidenum">
              <a:rPr lang="en-US"/>
              <a:pPr>
                <a:defRPr/>
              </a:pPr>
              <a:t>‹#›</a:t>
            </a:fld>
            <a:endParaRPr lang="en-US"/>
          </a:p>
        </p:txBody>
      </p:sp>
    </p:spTree>
    <p:extLst>
      <p:ext uri="{BB962C8B-B14F-4D97-AF65-F5344CB8AC3E}">
        <p14:creationId xmlns:p14="http://schemas.microsoft.com/office/powerpoint/2010/main" val="8198860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3346D733-CD15-4AC0-A0BB-2EC8BAA3EB10}" type="datetimeFigureOut">
              <a:rPr lang="en-US"/>
              <a:pPr>
                <a:defRPr/>
              </a:pPr>
              <a:t>12/17/2017</a:t>
            </a:fld>
            <a:endParaRPr lang="en-US"/>
          </a:p>
        </p:txBody>
      </p:sp>
      <p:sp>
        <p:nvSpPr>
          <p:cNvPr id="6" name="Footer Placeholder 5"/>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7" name="Slide Number Placeholder 6"/>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B968A610-12AE-4B77-8361-54D5D5FF626F}" type="slidenum">
              <a:rPr lang="en-US"/>
              <a:pPr>
                <a:defRPr/>
              </a:pPr>
              <a:t>‹#›</a:t>
            </a:fld>
            <a:endParaRPr lang="en-US"/>
          </a:p>
        </p:txBody>
      </p:sp>
    </p:spTree>
    <p:extLst>
      <p:ext uri="{BB962C8B-B14F-4D97-AF65-F5344CB8AC3E}">
        <p14:creationId xmlns:p14="http://schemas.microsoft.com/office/powerpoint/2010/main" val="40136733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lvl1pPr>
              <a:defRPr>
                <a:solidFill>
                  <a:prstClr val="black">
                    <a:tint val="75000"/>
                  </a:prstClr>
                </a:solidFill>
                <a:latin typeface="Arial" charset="0"/>
              </a:defRPr>
            </a:lvl1pPr>
          </a:lstStyle>
          <a:p>
            <a:pPr>
              <a:defRPr/>
            </a:pPr>
            <a:fld id="{08FE4107-A690-4D0C-9F3A-CEDADD8C9DA9}" type="datetimeFigureOut">
              <a:rPr lang="en-US"/>
              <a:pPr>
                <a:defRPr/>
              </a:pPr>
              <a:t>12/17/2017</a:t>
            </a:fld>
            <a:endParaRPr lang="en-US"/>
          </a:p>
        </p:txBody>
      </p:sp>
      <p:sp>
        <p:nvSpPr>
          <p:cNvPr id="8" name="Footer Placeholder 7"/>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9" name="Slide Number Placeholder 8"/>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CF7DF505-8AFB-4925-9FF8-2B9EF158FA90}" type="slidenum">
              <a:rPr lang="en-US"/>
              <a:pPr>
                <a:defRPr/>
              </a:pPr>
              <a:t>‹#›</a:t>
            </a:fld>
            <a:endParaRPr lang="en-US"/>
          </a:p>
        </p:txBody>
      </p:sp>
    </p:spTree>
    <p:extLst>
      <p:ext uri="{BB962C8B-B14F-4D97-AF65-F5344CB8AC3E}">
        <p14:creationId xmlns:p14="http://schemas.microsoft.com/office/powerpoint/2010/main" val="31164403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solidFill>
                  <a:prstClr val="black">
                    <a:tint val="75000"/>
                  </a:prstClr>
                </a:solidFill>
                <a:latin typeface="Arial" charset="0"/>
              </a:defRPr>
            </a:lvl1pPr>
          </a:lstStyle>
          <a:p>
            <a:pPr>
              <a:defRPr/>
            </a:pPr>
            <a:fld id="{F1D136CE-A0C6-47E1-B9EE-753DFAAFFD44}" type="datetimeFigureOut">
              <a:rPr lang="en-US"/>
              <a:pPr>
                <a:defRPr/>
              </a:pPr>
              <a:t>12/17/2017</a:t>
            </a:fld>
            <a:endParaRPr lang="en-US"/>
          </a:p>
        </p:txBody>
      </p:sp>
      <p:sp>
        <p:nvSpPr>
          <p:cNvPr id="4" name="Footer Placeholder 3"/>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5" name="Slide Number Placeholder 4"/>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B1EC0C26-BCD7-4FE0-81C2-85C6A6B961B9}" type="slidenum">
              <a:rPr lang="en-US"/>
              <a:pPr>
                <a:defRPr/>
              </a:pPr>
              <a:t>‹#›</a:t>
            </a:fld>
            <a:endParaRPr lang="en-US"/>
          </a:p>
        </p:txBody>
      </p:sp>
    </p:spTree>
    <p:extLst>
      <p:ext uri="{BB962C8B-B14F-4D97-AF65-F5344CB8AC3E}">
        <p14:creationId xmlns:p14="http://schemas.microsoft.com/office/powerpoint/2010/main" val="120174140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3" name="Rounded Rectangle 2"/>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4" name="Date Placeholder 1"/>
          <p:cNvSpPr>
            <a:spLocks noGrp="1"/>
          </p:cNvSpPr>
          <p:nvPr>
            <p:ph type="dt" sz="half" idx="10"/>
          </p:nvPr>
        </p:nvSpPr>
        <p:spPr/>
        <p:txBody>
          <a:bodyPr/>
          <a:lstStyle>
            <a:lvl1pPr>
              <a:defRPr>
                <a:solidFill>
                  <a:prstClr val="black">
                    <a:tint val="75000"/>
                  </a:prstClr>
                </a:solidFill>
                <a:latin typeface="Arial" charset="0"/>
              </a:defRPr>
            </a:lvl1pPr>
          </a:lstStyle>
          <a:p>
            <a:pPr>
              <a:defRPr/>
            </a:pPr>
            <a:fld id="{3E15BD41-ECDE-4212-91B9-D3DB4AAB9AED}" type="datetimeFigureOut">
              <a:rPr lang="en-US"/>
              <a:pPr>
                <a:defRPr/>
              </a:pPr>
              <a:t>12/17/2017</a:t>
            </a:fld>
            <a:endParaRPr lang="en-US"/>
          </a:p>
        </p:txBody>
      </p:sp>
      <p:sp>
        <p:nvSpPr>
          <p:cNvPr id="5" name="Footer Placeholder 2"/>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3"/>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3C091C91-9261-43C0-8F58-21F2086C9CB6}" type="slidenum">
              <a:rPr lang="en-US"/>
              <a:pPr>
                <a:defRPr/>
              </a:pPr>
              <a:t>‹#›</a:t>
            </a:fld>
            <a:endParaRPr lang="en-US"/>
          </a:p>
        </p:txBody>
      </p:sp>
    </p:spTree>
    <p:extLst>
      <p:ext uri="{BB962C8B-B14F-4D97-AF65-F5344CB8AC3E}">
        <p14:creationId xmlns:p14="http://schemas.microsoft.com/office/powerpoint/2010/main" val="288773174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676275" y="1643063"/>
            <a:ext cx="2484438" cy="3233737"/>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lstStyle>
            <a:lvl1pPr algn="l">
              <a:defRPr sz="2000" b="0">
                <a:solidFill>
                  <a:schemeClr val="accent1">
                    <a:lumMod val="75000"/>
                  </a:schemeClr>
                </a:solidFill>
              </a:defRPr>
            </a:lvl1pPr>
          </a:lstStyle>
          <a:p>
            <a:r>
              <a:rPr lang="en-US" smtClean="0"/>
              <a:t>Click to edit Master title style</a:t>
            </a:r>
            <a:endParaRPr lang="en-US" dirty="0"/>
          </a:p>
        </p:txBody>
      </p:sp>
      <p:sp>
        <p:nvSpPr>
          <p:cNvPr id="9"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33162F24-3BC8-49C0-8101-84F37ED115DD}" type="datetimeFigureOut">
              <a:rPr lang="en-US"/>
              <a:pPr>
                <a:defRPr/>
              </a:pPr>
              <a:t>12/17/2017</a:t>
            </a:fld>
            <a:endParaRPr lang="en-US"/>
          </a:p>
        </p:txBody>
      </p:sp>
      <p:sp>
        <p:nvSpPr>
          <p:cNvPr id="10" name="Footer Placeholder 5"/>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11" name="Slide Number Placeholder 6"/>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BFE11743-1C74-41D1-A7CC-4DE66F025997}" type="slidenum">
              <a:rPr lang="en-US"/>
              <a:pPr>
                <a:defRPr/>
              </a:pPr>
              <a:t>‹#›</a:t>
            </a:fld>
            <a:endParaRPr lang="en-US"/>
          </a:p>
        </p:txBody>
      </p:sp>
    </p:spTree>
    <p:extLst>
      <p:ext uri="{BB962C8B-B14F-4D97-AF65-F5344CB8AC3E}">
        <p14:creationId xmlns:p14="http://schemas.microsoft.com/office/powerpoint/2010/main" val="662168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atin typeface="Arial" charset="0"/>
              </a:defRPr>
            </a:lvl1pPr>
          </a:lstStyle>
          <a:p>
            <a:pPr>
              <a:defRPr/>
            </a:pPr>
            <a:fld id="{D93C57D1-DB71-492E-9EC1-3BC7E4DF9A95}"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DBA8C840-F7D9-49C6-84BA-19D6356A1C2A}" type="slidenum">
              <a:rPr lang="ar-SA"/>
              <a:pPr>
                <a:defRPr/>
              </a:pPr>
              <a:t>‹#›</a:t>
            </a:fld>
            <a:endParaRPr lang="ar-SA"/>
          </a:p>
        </p:txBody>
      </p:sp>
    </p:spTree>
    <p:extLst>
      <p:ext uri="{BB962C8B-B14F-4D97-AF65-F5344CB8AC3E}">
        <p14:creationId xmlns:p14="http://schemas.microsoft.com/office/powerpoint/2010/main" val="715039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6" name="Rounded Rectangle 5"/>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7" name="Rectangle 6"/>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8" name="Rectangle 7"/>
          <p:cNvSpPr/>
          <p:nvPr/>
        </p:nvSpPr>
        <p:spPr>
          <a:xfrm>
            <a:off x="762000" y="5029200"/>
            <a:ext cx="7600950" cy="1203325"/>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Rectangle 8"/>
          <p:cNvSpPr/>
          <p:nvPr/>
        </p:nvSpPr>
        <p:spPr>
          <a:xfrm>
            <a:off x="914400" y="5638800"/>
            <a:ext cx="7327900" cy="452438"/>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604838" y="5075238"/>
            <a:ext cx="7947025" cy="1096962"/>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0"/>
          <a:lstStyle>
            <a:lvl1pPr algn="ctr">
              <a:defRPr sz="2000" b="0">
                <a:solidFill>
                  <a:schemeClr val="accent1">
                    <a:lumMod val="75000"/>
                  </a:schemeClr>
                </a:solidFill>
              </a:defRPr>
            </a:lvl1pPr>
          </a:lstStyle>
          <a:p>
            <a:r>
              <a:rPr lang="en-US" smtClean="0"/>
              <a:t>Click to edit Master title style</a:t>
            </a:r>
            <a:endParaRPr lang="en-US" dirty="0"/>
          </a:p>
        </p:txBody>
      </p:sp>
      <p:sp>
        <p:nvSpPr>
          <p:cNvPr id="11" name="Date Placeholder 4"/>
          <p:cNvSpPr>
            <a:spLocks noGrp="1"/>
          </p:cNvSpPr>
          <p:nvPr>
            <p:ph type="dt" sz="half" idx="10"/>
          </p:nvPr>
        </p:nvSpPr>
        <p:spPr/>
        <p:txBody>
          <a:bodyPr/>
          <a:lstStyle>
            <a:lvl1pPr>
              <a:defRPr>
                <a:solidFill>
                  <a:prstClr val="black">
                    <a:tint val="75000"/>
                  </a:prstClr>
                </a:solidFill>
                <a:latin typeface="Arial" charset="0"/>
              </a:defRPr>
            </a:lvl1pPr>
          </a:lstStyle>
          <a:p>
            <a:pPr>
              <a:defRPr/>
            </a:pPr>
            <a:fld id="{0A18E4D6-17C8-4718-9CAC-7F1B0F0CFC83}" type="datetimeFigureOut">
              <a:rPr lang="en-US"/>
              <a:pPr>
                <a:defRPr/>
              </a:pPr>
              <a:t>12/17/2017</a:t>
            </a:fld>
            <a:endParaRPr lang="en-US"/>
          </a:p>
        </p:txBody>
      </p:sp>
      <p:sp>
        <p:nvSpPr>
          <p:cNvPr id="12" name="Slide Number Placeholder 6"/>
          <p:cNvSpPr>
            <a:spLocks noGrp="1"/>
          </p:cNvSpPr>
          <p:nvPr>
            <p:ph type="sldNum" sz="quarter" idx="11"/>
          </p:nvPr>
        </p:nvSpPr>
        <p:spPr/>
        <p:txBody>
          <a:bodyPr/>
          <a:lstStyle>
            <a:lvl1pPr>
              <a:defRPr>
                <a:solidFill>
                  <a:prstClr val="black">
                    <a:tint val="75000"/>
                  </a:prstClr>
                </a:solidFill>
                <a:latin typeface="Arial" charset="0"/>
              </a:defRPr>
            </a:lvl1pPr>
          </a:lstStyle>
          <a:p>
            <a:pPr>
              <a:defRPr/>
            </a:pPr>
            <a:fld id="{B4E1D80E-DD44-43CC-9EA7-0E5AC7BC3C9E}" type="slidenum">
              <a:rPr lang="en-US"/>
              <a:pPr>
                <a:defRPr/>
              </a:pPr>
              <a:t>‹#›</a:t>
            </a:fld>
            <a:endParaRPr lang="en-US"/>
          </a:p>
        </p:txBody>
      </p:sp>
      <p:sp>
        <p:nvSpPr>
          <p:cNvPr id="13" name="Footer Placeholder 5"/>
          <p:cNvSpPr>
            <a:spLocks noGrp="1"/>
          </p:cNvSpPr>
          <p:nvPr>
            <p:ph type="ftr" sz="quarter" idx="12"/>
          </p:nvPr>
        </p:nvSpPr>
        <p:spPr/>
        <p:txBody>
          <a:bodyPr/>
          <a:lstStyle>
            <a:lvl1pPr>
              <a:defRPr>
                <a:solidFill>
                  <a:prstClr val="black">
                    <a:tint val="75000"/>
                  </a:prstClr>
                </a:solidFill>
                <a:latin typeface="Arial" charset="0"/>
              </a:defRPr>
            </a:lvl1pPr>
          </a:lstStyle>
          <a:p>
            <a:pPr>
              <a:defRPr/>
            </a:pPr>
            <a:endParaRPr lang="en-US"/>
          </a:p>
        </p:txBody>
      </p:sp>
    </p:spTree>
    <p:extLst>
      <p:ext uri="{BB962C8B-B14F-4D97-AF65-F5344CB8AC3E}">
        <p14:creationId xmlns:p14="http://schemas.microsoft.com/office/powerpoint/2010/main" val="5741756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AE661900-B66C-48D3-9BEC-02F2143D938B}" type="datetimeFigureOut">
              <a:rPr lang="en-US"/>
              <a:pPr>
                <a:defRPr/>
              </a:pPr>
              <a:t>12/17/2017</a:t>
            </a:fld>
            <a:endParaRPr lang="en-US"/>
          </a:p>
        </p:txBody>
      </p:sp>
      <p:sp>
        <p:nvSpPr>
          <p:cNvPr id="5"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6"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93052CA9-81E3-4307-A8DF-4D83A936A67E}" type="slidenum">
              <a:rPr lang="en-US"/>
              <a:pPr>
                <a:defRPr/>
              </a:pPr>
              <a:t>‹#›</a:t>
            </a:fld>
            <a:endParaRPr lang="en-US"/>
          </a:p>
        </p:txBody>
      </p:sp>
    </p:spTree>
    <p:extLst>
      <p:ext uri="{BB962C8B-B14F-4D97-AF65-F5344CB8AC3E}">
        <p14:creationId xmlns:p14="http://schemas.microsoft.com/office/powerpoint/2010/main" val="168235965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a:xfrm>
            <a:off x="6861175" y="228600"/>
            <a:ext cx="1860550" cy="6122988"/>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5" name="Rectangle 4"/>
          <p:cNvSpPr/>
          <p:nvPr/>
        </p:nvSpPr>
        <p:spPr>
          <a:xfrm>
            <a:off x="6954838" y="350838"/>
            <a:ext cx="1673225" cy="5876925"/>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Date Placeholder 3"/>
          <p:cNvSpPr>
            <a:spLocks noGrp="1"/>
          </p:cNvSpPr>
          <p:nvPr>
            <p:ph type="dt" sz="half" idx="10"/>
          </p:nvPr>
        </p:nvSpPr>
        <p:spPr/>
        <p:txBody>
          <a:bodyPr/>
          <a:lstStyle>
            <a:lvl1pPr>
              <a:defRPr>
                <a:solidFill>
                  <a:prstClr val="black">
                    <a:tint val="75000"/>
                  </a:prstClr>
                </a:solidFill>
                <a:latin typeface="Arial" charset="0"/>
              </a:defRPr>
            </a:lvl1pPr>
          </a:lstStyle>
          <a:p>
            <a:pPr>
              <a:defRPr/>
            </a:pPr>
            <a:fld id="{6DF7133E-8BAC-4005-8A3C-8DAD44142B06}" type="datetimeFigureOut">
              <a:rPr lang="en-US"/>
              <a:pPr>
                <a:defRPr/>
              </a:pPr>
              <a:t>12/17/2017</a:t>
            </a:fld>
            <a:endParaRPr lang="en-US"/>
          </a:p>
        </p:txBody>
      </p:sp>
      <p:sp>
        <p:nvSpPr>
          <p:cNvPr id="7" name="Footer Placeholder 4"/>
          <p:cNvSpPr>
            <a:spLocks noGrp="1"/>
          </p:cNvSpPr>
          <p:nvPr>
            <p:ph type="ftr" sz="quarter" idx="11"/>
          </p:nvPr>
        </p:nvSpPr>
        <p:spPr/>
        <p:txBody>
          <a:bodyPr/>
          <a:lstStyle>
            <a:lvl1pPr>
              <a:defRPr>
                <a:solidFill>
                  <a:prstClr val="black">
                    <a:tint val="75000"/>
                  </a:prstClr>
                </a:solidFill>
                <a:latin typeface="Arial" charset="0"/>
              </a:defRPr>
            </a:lvl1pPr>
          </a:lstStyle>
          <a:p>
            <a:pPr>
              <a:defRPr/>
            </a:pPr>
            <a:endParaRPr lang="en-US"/>
          </a:p>
        </p:txBody>
      </p:sp>
      <p:sp>
        <p:nvSpPr>
          <p:cNvPr id="8" name="Slide Number Placeholder 5"/>
          <p:cNvSpPr>
            <a:spLocks noGrp="1"/>
          </p:cNvSpPr>
          <p:nvPr>
            <p:ph type="sldNum" sz="quarter" idx="12"/>
          </p:nvPr>
        </p:nvSpPr>
        <p:spPr/>
        <p:txBody>
          <a:bodyPr/>
          <a:lstStyle>
            <a:lvl1pPr>
              <a:defRPr>
                <a:solidFill>
                  <a:prstClr val="black">
                    <a:tint val="75000"/>
                  </a:prstClr>
                </a:solidFill>
                <a:latin typeface="Arial" charset="0"/>
              </a:defRPr>
            </a:lvl1pPr>
          </a:lstStyle>
          <a:p>
            <a:pPr>
              <a:defRPr/>
            </a:pPr>
            <a:fld id="{42633DE5-717F-436E-8A77-F86B25F4FB49}" type="slidenum">
              <a:rPr lang="en-US"/>
              <a:pPr>
                <a:defRPr/>
              </a:pPr>
              <a:t>‹#›</a:t>
            </a:fld>
            <a:endParaRPr lang="en-US"/>
          </a:p>
        </p:txBody>
      </p:sp>
    </p:spTree>
    <p:extLst>
      <p:ext uri="{BB962C8B-B14F-4D97-AF65-F5344CB8AC3E}">
        <p14:creationId xmlns:p14="http://schemas.microsoft.com/office/powerpoint/2010/main" val="6253965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atin typeface="Arial" charset="0"/>
              </a:defRPr>
            </a:lvl1pPr>
          </a:lstStyle>
          <a:p>
            <a:pPr>
              <a:defRPr/>
            </a:pPr>
            <a:fld id="{DC085977-5C4E-4489-90A7-616E9CAC10AA}" type="datetimeFigureOut">
              <a:rPr lang="ar-SA"/>
              <a:pPr>
                <a:defRPr/>
              </a:pPr>
              <a:t>29/03/1439</a:t>
            </a:fld>
            <a:endParaRPr lang="ar-SA"/>
          </a:p>
        </p:txBody>
      </p:sp>
      <p:sp>
        <p:nvSpPr>
          <p:cNvPr id="5" name="Footer Placeholder 4"/>
          <p:cNvSpPr>
            <a:spLocks noGrp="1"/>
          </p:cNvSpPr>
          <p:nvPr>
            <p:ph type="ftr" sz="quarter" idx="11"/>
          </p:nvPr>
        </p:nvSpPr>
        <p:spPr/>
        <p:txBody>
          <a:bodyPr/>
          <a:lstStyle>
            <a:lvl1pPr>
              <a:defRPr>
                <a:latin typeface="Arial" charset="0"/>
              </a:defRPr>
            </a:lvl1pPr>
          </a:lstStyle>
          <a:p>
            <a:pPr>
              <a:defRPr/>
            </a:pPr>
            <a:endParaRPr lang="ar-SA"/>
          </a:p>
        </p:txBody>
      </p:sp>
      <p:sp>
        <p:nvSpPr>
          <p:cNvPr id="6" name="Slide Number Placeholder 5"/>
          <p:cNvSpPr>
            <a:spLocks noGrp="1"/>
          </p:cNvSpPr>
          <p:nvPr>
            <p:ph type="sldNum" sz="quarter" idx="12"/>
          </p:nvPr>
        </p:nvSpPr>
        <p:spPr/>
        <p:txBody>
          <a:bodyPr/>
          <a:lstStyle>
            <a:lvl1pPr>
              <a:defRPr>
                <a:latin typeface="Arial" charset="0"/>
              </a:defRPr>
            </a:lvl1pPr>
          </a:lstStyle>
          <a:p>
            <a:pPr>
              <a:defRPr/>
            </a:pPr>
            <a:fld id="{C123D5DD-EDEE-4965-8012-26B758D58480}" type="slidenum">
              <a:rPr lang="ar-SA"/>
              <a:pPr>
                <a:defRPr/>
              </a:pPr>
              <a:t>‹#›</a:t>
            </a:fld>
            <a:endParaRPr lang="ar-SA"/>
          </a:p>
        </p:txBody>
      </p:sp>
    </p:spTree>
    <p:extLst>
      <p:ext uri="{BB962C8B-B14F-4D97-AF65-F5344CB8AC3E}">
        <p14:creationId xmlns:p14="http://schemas.microsoft.com/office/powerpoint/2010/main" val="2004364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atin typeface="Arial" charset="0"/>
              </a:defRPr>
            </a:lvl1pPr>
          </a:lstStyle>
          <a:p>
            <a:pPr>
              <a:defRPr/>
            </a:pPr>
            <a:fld id="{CFF1E01A-CF47-436F-8364-EF6900443548}"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0F808B5B-619F-4537-B73E-95C8560AE05D}" type="slidenum">
              <a:rPr lang="ar-SA"/>
              <a:pPr>
                <a:defRPr/>
              </a:pPr>
              <a:t>‹#›</a:t>
            </a:fld>
            <a:endParaRPr lang="ar-SA"/>
          </a:p>
        </p:txBody>
      </p:sp>
    </p:spTree>
    <p:extLst>
      <p:ext uri="{BB962C8B-B14F-4D97-AF65-F5344CB8AC3E}">
        <p14:creationId xmlns:p14="http://schemas.microsoft.com/office/powerpoint/2010/main" val="2345193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atin typeface="Arial" charset="0"/>
              </a:defRPr>
            </a:lvl1pPr>
          </a:lstStyle>
          <a:p>
            <a:pPr>
              <a:defRPr/>
            </a:pPr>
            <a:fld id="{F25390C1-AA49-4F0A-B949-B94B5077007A}" type="datetimeFigureOut">
              <a:rPr lang="ar-SA"/>
              <a:pPr>
                <a:defRPr/>
              </a:pPr>
              <a:t>29/03/1439</a:t>
            </a:fld>
            <a:endParaRPr lang="ar-SA"/>
          </a:p>
        </p:txBody>
      </p:sp>
      <p:sp>
        <p:nvSpPr>
          <p:cNvPr id="8" name="Footer Placeholder 7"/>
          <p:cNvSpPr>
            <a:spLocks noGrp="1"/>
          </p:cNvSpPr>
          <p:nvPr>
            <p:ph type="ftr" sz="quarter" idx="11"/>
          </p:nvPr>
        </p:nvSpPr>
        <p:spPr/>
        <p:txBody>
          <a:bodyPr/>
          <a:lstStyle>
            <a:lvl1pPr>
              <a:defRPr>
                <a:latin typeface="Arial" charset="0"/>
              </a:defRPr>
            </a:lvl1pPr>
          </a:lstStyle>
          <a:p>
            <a:pPr>
              <a:defRPr/>
            </a:pPr>
            <a:endParaRPr lang="ar-SA"/>
          </a:p>
        </p:txBody>
      </p:sp>
      <p:sp>
        <p:nvSpPr>
          <p:cNvPr id="9" name="Slide Number Placeholder 8"/>
          <p:cNvSpPr>
            <a:spLocks noGrp="1"/>
          </p:cNvSpPr>
          <p:nvPr>
            <p:ph type="sldNum" sz="quarter" idx="12"/>
          </p:nvPr>
        </p:nvSpPr>
        <p:spPr/>
        <p:txBody>
          <a:bodyPr/>
          <a:lstStyle>
            <a:lvl1pPr>
              <a:defRPr>
                <a:latin typeface="Arial" charset="0"/>
              </a:defRPr>
            </a:lvl1pPr>
          </a:lstStyle>
          <a:p>
            <a:pPr>
              <a:defRPr/>
            </a:pPr>
            <a:fld id="{E2208A69-45A9-488D-A716-B14C5E2A08BA}" type="slidenum">
              <a:rPr lang="ar-SA"/>
              <a:pPr>
                <a:defRPr/>
              </a:pPr>
              <a:t>‹#›</a:t>
            </a:fld>
            <a:endParaRPr lang="ar-SA"/>
          </a:p>
        </p:txBody>
      </p:sp>
    </p:spTree>
    <p:extLst>
      <p:ext uri="{BB962C8B-B14F-4D97-AF65-F5344CB8AC3E}">
        <p14:creationId xmlns:p14="http://schemas.microsoft.com/office/powerpoint/2010/main" val="1489275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atin typeface="Arial" charset="0"/>
              </a:defRPr>
            </a:lvl1pPr>
          </a:lstStyle>
          <a:p>
            <a:pPr>
              <a:defRPr/>
            </a:pPr>
            <a:fld id="{33E343AF-592C-4BBD-B6A9-2B1258B085DB}" type="datetimeFigureOut">
              <a:rPr lang="ar-SA"/>
              <a:pPr>
                <a:defRPr/>
              </a:pPr>
              <a:t>29/03/1439</a:t>
            </a:fld>
            <a:endParaRPr lang="ar-SA"/>
          </a:p>
        </p:txBody>
      </p:sp>
      <p:sp>
        <p:nvSpPr>
          <p:cNvPr id="4" name="Footer Placeholder 3"/>
          <p:cNvSpPr>
            <a:spLocks noGrp="1"/>
          </p:cNvSpPr>
          <p:nvPr>
            <p:ph type="ftr" sz="quarter" idx="11"/>
          </p:nvPr>
        </p:nvSpPr>
        <p:spPr/>
        <p:txBody>
          <a:bodyPr/>
          <a:lstStyle>
            <a:lvl1pPr>
              <a:defRPr>
                <a:latin typeface="Arial" charset="0"/>
              </a:defRPr>
            </a:lvl1pPr>
          </a:lstStyle>
          <a:p>
            <a:pPr>
              <a:defRPr/>
            </a:pPr>
            <a:endParaRPr lang="ar-SA"/>
          </a:p>
        </p:txBody>
      </p:sp>
      <p:sp>
        <p:nvSpPr>
          <p:cNvPr id="5" name="Slide Number Placeholder 4"/>
          <p:cNvSpPr>
            <a:spLocks noGrp="1"/>
          </p:cNvSpPr>
          <p:nvPr>
            <p:ph type="sldNum" sz="quarter" idx="12"/>
          </p:nvPr>
        </p:nvSpPr>
        <p:spPr/>
        <p:txBody>
          <a:bodyPr/>
          <a:lstStyle>
            <a:lvl1pPr>
              <a:defRPr>
                <a:latin typeface="Arial" charset="0"/>
              </a:defRPr>
            </a:lvl1pPr>
          </a:lstStyle>
          <a:p>
            <a:pPr>
              <a:defRPr/>
            </a:pPr>
            <a:fld id="{C2599383-3067-4EA4-8849-6777EF7E080F}" type="slidenum">
              <a:rPr lang="ar-SA"/>
              <a:pPr>
                <a:defRPr/>
              </a:pPr>
              <a:t>‹#›</a:t>
            </a:fld>
            <a:endParaRPr lang="ar-SA"/>
          </a:p>
        </p:txBody>
      </p:sp>
    </p:spTree>
    <p:extLst>
      <p:ext uri="{BB962C8B-B14F-4D97-AF65-F5344CB8AC3E}">
        <p14:creationId xmlns:p14="http://schemas.microsoft.com/office/powerpoint/2010/main" val="18228054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atin typeface="Arial" charset="0"/>
              </a:defRPr>
            </a:lvl1pPr>
          </a:lstStyle>
          <a:p>
            <a:pPr>
              <a:defRPr/>
            </a:pPr>
            <a:fld id="{2CD18EC3-BFFE-430B-9A83-9F13875048EB}" type="datetimeFigureOut">
              <a:rPr lang="ar-SA"/>
              <a:pPr>
                <a:defRPr/>
              </a:pPr>
              <a:t>29/03/1439</a:t>
            </a:fld>
            <a:endParaRPr lang="ar-SA"/>
          </a:p>
        </p:txBody>
      </p:sp>
      <p:sp>
        <p:nvSpPr>
          <p:cNvPr id="3" name="Footer Placeholder 2"/>
          <p:cNvSpPr>
            <a:spLocks noGrp="1"/>
          </p:cNvSpPr>
          <p:nvPr>
            <p:ph type="ftr" sz="quarter" idx="11"/>
          </p:nvPr>
        </p:nvSpPr>
        <p:spPr/>
        <p:txBody>
          <a:bodyPr/>
          <a:lstStyle>
            <a:lvl1pPr>
              <a:defRPr>
                <a:latin typeface="Arial" charset="0"/>
              </a:defRPr>
            </a:lvl1pPr>
          </a:lstStyle>
          <a:p>
            <a:pPr>
              <a:defRPr/>
            </a:pPr>
            <a:endParaRPr lang="ar-SA"/>
          </a:p>
        </p:txBody>
      </p:sp>
      <p:sp>
        <p:nvSpPr>
          <p:cNvPr id="4" name="Slide Number Placeholder 3"/>
          <p:cNvSpPr>
            <a:spLocks noGrp="1"/>
          </p:cNvSpPr>
          <p:nvPr>
            <p:ph type="sldNum" sz="quarter" idx="12"/>
          </p:nvPr>
        </p:nvSpPr>
        <p:spPr/>
        <p:txBody>
          <a:bodyPr/>
          <a:lstStyle>
            <a:lvl1pPr>
              <a:defRPr>
                <a:latin typeface="Arial" charset="0"/>
              </a:defRPr>
            </a:lvl1pPr>
          </a:lstStyle>
          <a:p>
            <a:pPr>
              <a:defRPr/>
            </a:pPr>
            <a:fld id="{6F09F20F-D15B-4D02-9DF7-121CBC1718BC}" type="slidenum">
              <a:rPr lang="ar-SA"/>
              <a:pPr>
                <a:defRPr/>
              </a:pPr>
              <a:t>‹#›</a:t>
            </a:fld>
            <a:endParaRPr lang="ar-SA"/>
          </a:p>
        </p:txBody>
      </p:sp>
    </p:spTree>
    <p:extLst>
      <p:ext uri="{BB962C8B-B14F-4D97-AF65-F5344CB8AC3E}">
        <p14:creationId xmlns:p14="http://schemas.microsoft.com/office/powerpoint/2010/main" val="36966805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F6700F05-C9C0-4023-8EE4-B088921583C3}"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961BAD12-DE28-476B-8A37-C484113584D2}" type="slidenum">
              <a:rPr lang="ar-SA"/>
              <a:pPr>
                <a:defRPr/>
              </a:pPr>
              <a:t>‹#›</a:t>
            </a:fld>
            <a:endParaRPr lang="ar-SA"/>
          </a:p>
        </p:txBody>
      </p:sp>
    </p:spTree>
    <p:extLst>
      <p:ext uri="{BB962C8B-B14F-4D97-AF65-F5344CB8AC3E}">
        <p14:creationId xmlns:p14="http://schemas.microsoft.com/office/powerpoint/2010/main" val="42676377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atin typeface="Arial" charset="0"/>
              </a:defRPr>
            </a:lvl1pPr>
          </a:lstStyle>
          <a:p>
            <a:pPr>
              <a:defRPr/>
            </a:pPr>
            <a:fld id="{5D154BAA-446A-4AD1-89F8-293F6CBF65BC}" type="datetimeFigureOut">
              <a:rPr lang="ar-SA"/>
              <a:pPr>
                <a:defRPr/>
              </a:pPr>
              <a:t>29/03/1439</a:t>
            </a:fld>
            <a:endParaRPr lang="ar-SA"/>
          </a:p>
        </p:txBody>
      </p:sp>
      <p:sp>
        <p:nvSpPr>
          <p:cNvPr id="6" name="Footer Placeholder 5"/>
          <p:cNvSpPr>
            <a:spLocks noGrp="1"/>
          </p:cNvSpPr>
          <p:nvPr>
            <p:ph type="ftr" sz="quarter" idx="11"/>
          </p:nvPr>
        </p:nvSpPr>
        <p:spPr/>
        <p:txBody>
          <a:bodyPr/>
          <a:lstStyle>
            <a:lvl1pPr>
              <a:defRPr>
                <a:latin typeface="Arial" charset="0"/>
              </a:defRPr>
            </a:lvl1pPr>
          </a:lstStyle>
          <a:p>
            <a:pPr>
              <a:defRPr/>
            </a:pPr>
            <a:endParaRPr lang="ar-SA"/>
          </a:p>
        </p:txBody>
      </p:sp>
      <p:sp>
        <p:nvSpPr>
          <p:cNvPr id="7" name="Slide Number Placeholder 6"/>
          <p:cNvSpPr>
            <a:spLocks noGrp="1"/>
          </p:cNvSpPr>
          <p:nvPr>
            <p:ph type="sldNum" sz="quarter" idx="12"/>
          </p:nvPr>
        </p:nvSpPr>
        <p:spPr/>
        <p:txBody>
          <a:bodyPr/>
          <a:lstStyle>
            <a:lvl1pPr>
              <a:defRPr>
                <a:latin typeface="Arial" charset="0"/>
              </a:defRPr>
            </a:lvl1pPr>
          </a:lstStyle>
          <a:p>
            <a:pPr>
              <a:defRPr/>
            </a:pPr>
            <a:fld id="{FB3653C6-9079-4488-8A4E-81C22953A769}" type="slidenum">
              <a:rPr lang="ar-SA"/>
              <a:pPr>
                <a:defRPr/>
              </a:pPr>
              <a:t>‹#›</a:t>
            </a:fld>
            <a:endParaRPr lang="ar-SA"/>
          </a:p>
        </p:txBody>
      </p:sp>
    </p:spTree>
    <p:extLst>
      <p:ext uri="{BB962C8B-B14F-4D97-AF65-F5344CB8AC3E}">
        <p14:creationId xmlns:p14="http://schemas.microsoft.com/office/powerpoint/2010/main" val="2711806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C26AE517-0D20-401E-9D14-D3667B7F3A6F}"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283AA1E8-C365-4911-A769-36170CD32FE7}" type="slidenum">
              <a:rPr lang="ar-SA"/>
              <a:pPr>
                <a:defRPr/>
              </a:pPr>
              <a:t>‹#›</a:t>
            </a:fld>
            <a:endParaRPr lang="ar-SA"/>
          </a:p>
        </p:txBody>
      </p:sp>
    </p:spTree>
  </p:cSld>
  <p:clrMap bg1="lt1" tx1="dk1" bg2="lt2" tx2="dk2" accent1="accent1" accent2="accent2" accent3="accent3" accent4="accent4" accent5="accent5" accent6="accent6" hlink="hlink" folHlink="folHlink"/>
  <p:sldLayoutIdLst>
    <p:sldLayoutId id="2147483830" r:id="rId1"/>
    <p:sldLayoutId id="2147483831" r:id="rId2"/>
    <p:sldLayoutId id="2147483832" r:id="rId3"/>
    <p:sldLayoutId id="2147483833" r:id="rId4"/>
    <p:sldLayoutId id="2147483834" r:id="rId5"/>
    <p:sldLayoutId id="2147483835" r:id="rId6"/>
    <p:sldLayoutId id="2147483836" r:id="rId7"/>
    <p:sldLayoutId id="2147483837" r:id="rId8"/>
    <p:sldLayoutId id="2147483838" r:id="rId9"/>
    <p:sldLayoutId id="2147483839" r:id="rId10"/>
    <p:sldLayoutId id="2147483840" r:id="rId11"/>
  </p:sldLayoutIdLst>
  <p:txStyles>
    <p:title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useBgFill="1">
        <p:nvSpPr>
          <p:cNvPr id="7" name="Rounded Rectangle 6"/>
          <p:cNvSpPr/>
          <p:nvPr/>
        </p:nvSpPr>
        <p:spPr>
          <a:xfrm>
            <a:off x="92075" y="101600"/>
            <a:ext cx="8959850" cy="6664325"/>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052" name="Text Placeholder 2"/>
          <p:cNvSpPr>
            <a:spLocks noGrp="1"/>
          </p:cNvSpPr>
          <p:nvPr>
            <p:ph type="body" idx="1"/>
          </p:nvPr>
        </p:nvSpPr>
        <p:spPr bwMode="auto">
          <a:xfrm>
            <a:off x="457200" y="1752600"/>
            <a:ext cx="8229600" cy="4373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rgbClr val="073E87"/>
                </a:solidFill>
                <a:latin typeface="Calibri" pitchFamily="34" charset="0"/>
              </a:defRPr>
            </a:lvl1pPr>
          </a:lstStyle>
          <a:p>
            <a:pPr>
              <a:defRPr/>
            </a:pPr>
            <a:fld id="{B7B67FBF-1834-4216-B617-DFE4DDAD5947}" type="datetimeFigureOut">
              <a:rPr lang="ar-SA"/>
              <a:pPr>
                <a:defRPr/>
              </a:pPr>
              <a:t>29/03/1439</a:t>
            </a:fld>
            <a:endParaRPr lang="ar-S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73E87"/>
                </a:solidFill>
                <a:latin typeface="Calibri" pitchFamily="34" charset="0"/>
              </a:defRPr>
            </a:lvl1pPr>
          </a:lstStyle>
          <a:p>
            <a:pPr>
              <a:defRPr/>
            </a:pPr>
            <a:endParaRPr lang="ar-S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rgbClr val="073E87"/>
                </a:solidFill>
                <a:latin typeface="Calibri" pitchFamily="34" charset="0"/>
              </a:defRPr>
            </a:lvl1pPr>
          </a:lstStyle>
          <a:p>
            <a:pPr>
              <a:defRPr/>
            </a:pPr>
            <a:fld id="{A5B5CDC7-5842-4229-92F5-282CCB1CFD95}" type="slidenum">
              <a:rPr lang="ar-SA"/>
              <a:pPr>
                <a:defRPr/>
              </a:pPr>
              <a:t>‹#›</a:t>
            </a:fld>
            <a:endParaRPr lang="ar-SA"/>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ectangle 9"/>
          <p:cNvSpPr/>
          <p:nvPr/>
        </p:nvSpPr>
        <p:spPr>
          <a:xfrm>
            <a:off x="373063" y="373063"/>
            <a:ext cx="8380412" cy="1117600"/>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2" name="Title Placeholder 1"/>
          <p:cNvSpPr>
            <a:spLocks noGrp="1"/>
          </p:cNvSpPr>
          <p:nvPr>
            <p:ph type="title"/>
          </p:nvPr>
        </p:nvSpPr>
        <p:spPr>
          <a:xfrm>
            <a:off x="425450" y="407988"/>
            <a:ext cx="8261350" cy="1039812"/>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rtl="0" fontAlgn="base">
        <a:spcBef>
          <a:spcPct val="0"/>
        </a:spcBef>
        <a:spcAft>
          <a:spcPct val="0"/>
        </a:spcAft>
        <a:defRPr sz="3500" kern="1200" cap="all">
          <a:solidFill>
            <a:srgbClr val="6B7D72"/>
          </a:solidFill>
          <a:latin typeface="+mj-lt"/>
          <a:ea typeface="+mj-ea"/>
          <a:cs typeface="+mj-cs"/>
        </a:defRPr>
      </a:lvl1pPr>
      <a:lvl2pPr algn="ctr" rtl="0" fontAlgn="base">
        <a:spcBef>
          <a:spcPct val="0"/>
        </a:spcBef>
        <a:spcAft>
          <a:spcPct val="0"/>
        </a:spcAft>
        <a:defRPr sz="3500">
          <a:solidFill>
            <a:srgbClr val="6B7D72"/>
          </a:solidFill>
          <a:latin typeface="Book Antiqua" pitchFamily="18" charset="0"/>
        </a:defRPr>
      </a:lvl2pPr>
      <a:lvl3pPr algn="ctr" rtl="0" fontAlgn="base">
        <a:spcBef>
          <a:spcPct val="0"/>
        </a:spcBef>
        <a:spcAft>
          <a:spcPct val="0"/>
        </a:spcAft>
        <a:defRPr sz="3500">
          <a:solidFill>
            <a:srgbClr val="6B7D72"/>
          </a:solidFill>
          <a:latin typeface="Book Antiqua" pitchFamily="18" charset="0"/>
        </a:defRPr>
      </a:lvl3pPr>
      <a:lvl4pPr algn="ctr" rtl="0" fontAlgn="base">
        <a:spcBef>
          <a:spcPct val="0"/>
        </a:spcBef>
        <a:spcAft>
          <a:spcPct val="0"/>
        </a:spcAft>
        <a:defRPr sz="3500">
          <a:solidFill>
            <a:srgbClr val="6B7D72"/>
          </a:solidFill>
          <a:latin typeface="Book Antiqua" pitchFamily="18" charset="0"/>
        </a:defRPr>
      </a:lvl4pPr>
      <a:lvl5pPr algn="ctr" rtl="0" fontAlgn="base">
        <a:spcBef>
          <a:spcPct val="0"/>
        </a:spcBef>
        <a:spcAft>
          <a:spcPct val="0"/>
        </a:spcAft>
        <a:defRPr sz="3500">
          <a:solidFill>
            <a:srgbClr val="6B7D72"/>
          </a:solidFill>
          <a:latin typeface="Book Antiqua" pitchFamily="18" charset="0"/>
        </a:defRPr>
      </a:lvl5pPr>
      <a:lvl6pPr marL="457200" algn="ctr" rtl="0" fontAlgn="base">
        <a:spcBef>
          <a:spcPct val="0"/>
        </a:spcBef>
        <a:spcAft>
          <a:spcPct val="0"/>
        </a:spcAft>
        <a:defRPr sz="3500">
          <a:solidFill>
            <a:srgbClr val="6B7D72"/>
          </a:solidFill>
          <a:latin typeface="Book Antiqua" pitchFamily="18" charset="0"/>
        </a:defRPr>
      </a:lvl6pPr>
      <a:lvl7pPr marL="914400" algn="ctr" rtl="0" fontAlgn="base">
        <a:spcBef>
          <a:spcPct val="0"/>
        </a:spcBef>
        <a:spcAft>
          <a:spcPct val="0"/>
        </a:spcAft>
        <a:defRPr sz="3500">
          <a:solidFill>
            <a:srgbClr val="6B7D72"/>
          </a:solidFill>
          <a:latin typeface="Book Antiqua" pitchFamily="18" charset="0"/>
        </a:defRPr>
      </a:lvl7pPr>
      <a:lvl8pPr marL="1371600" algn="ctr" rtl="0" fontAlgn="base">
        <a:spcBef>
          <a:spcPct val="0"/>
        </a:spcBef>
        <a:spcAft>
          <a:spcPct val="0"/>
        </a:spcAft>
        <a:defRPr sz="3500">
          <a:solidFill>
            <a:srgbClr val="6B7D72"/>
          </a:solidFill>
          <a:latin typeface="Book Antiqua" pitchFamily="18" charset="0"/>
        </a:defRPr>
      </a:lvl8pPr>
      <a:lvl9pPr marL="1828800" algn="ctr" rtl="0" fontAlgn="base">
        <a:spcBef>
          <a:spcPct val="0"/>
        </a:spcBef>
        <a:spcAft>
          <a:spcPct val="0"/>
        </a:spcAft>
        <a:defRPr sz="3500">
          <a:solidFill>
            <a:srgbClr val="6B7D72"/>
          </a:solidFill>
          <a:latin typeface="Book Antiqua" pitchFamily="18" charset="0"/>
        </a:defRPr>
      </a:lvl9pPr>
    </p:titleStyle>
    <p:bodyStyle>
      <a:lvl1pPr marL="342900" indent="-228600" algn="l" rtl="0" fontAlgn="base">
        <a:spcBef>
          <a:spcPct val="20000"/>
        </a:spcBef>
        <a:spcAft>
          <a:spcPct val="0"/>
        </a:spcAft>
        <a:buClr>
          <a:schemeClr val="accent1"/>
        </a:buClr>
        <a:buFont typeface="Arial" charset="0"/>
        <a:buChar char="•"/>
        <a:defRPr sz="2400" kern="1200">
          <a:solidFill>
            <a:schemeClr val="tx2"/>
          </a:solidFill>
          <a:latin typeface="+mn-lt"/>
          <a:ea typeface="+mn-ea"/>
          <a:cs typeface="+mn-cs"/>
        </a:defRPr>
      </a:lvl1pPr>
      <a:lvl2pPr marL="639763" indent="-228600" algn="l" rtl="0" fontAlgn="base">
        <a:spcBef>
          <a:spcPct val="20000"/>
        </a:spcBef>
        <a:spcAft>
          <a:spcPct val="0"/>
        </a:spcAft>
        <a:buClr>
          <a:schemeClr val="accent2"/>
        </a:buClr>
        <a:buFont typeface="Arial" charset="0"/>
        <a:buChar char="•"/>
        <a:defRPr sz="2000" kern="1200">
          <a:solidFill>
            <a:schemeClr val="tx2"/>
          </a:solidFill>
          <a:latin typeface="+mn-lt"/>
          <a:ea typeface="+mn-ea"/>
          <a:cs typeface="+mn-cs"/>
        </a:defRPr>
      </a:lvl2pPr>
      <a:lvl3pPr marL="914400" indent="-228600" algn="l" rtl="0" fontAlgn="base">
        <a:spcBef>
          <a:spcPct val="20000"/>
        </a:spcBef>
        <a:spcAft>
          <a:spcPct val="0"/>
        </a:spcAft>
        <a:buClr>
          <a:srgbClr val="B5AE53"/>
        </a:buClr>
        <a:buFont typeface="Arial" charset="0"/>
        <a:buChar char="•"/>
        <a:defRPr kern="1200">
          <a:solidFill>
            <a:schemeClr val="tx2"/>
          </a:solidFill>
          <a:latin typeface="+mn-lt"/>
          <a:ea typeface="+mn-ea"/>
          <a:cs typeface="+mn-cs"/>
        </a:defRPr>
      </a:lvl3pPr>
      <a:lvl4pPr marL="1279525" indent="-228600" algn="l" rtl="0" fontAlgn="base">
        <a:spcBef>
          <a:spcPct val="20000"/>
        </a:spcBef>
        <a:spcAft>
          <a:spcPct val="0"/>
        </a:spcAft>
        <a:buClr>
          <a:srgbClr val="848058"/>
        </a:buClr>
        <a:buFont typeface="Arial" charset="0"/>
        <a:buChar char="•"/>
        <a:defRPr sz="1600" kern="1200">
          <a:solidFill>
            <a:schemeClr val="tx2"/>
          </a:solidFill>
          <a:latin typeface="+mn-lt"/>
          <a:ea typeface="+mn-ea"/>
          <a:cs typeface="+mn-cs"/>
        </a:defRPr>
      </a:lvl4pPr>
      <a:lvl5pPr marL="1554163" indent="-228600" algn="l" rtl="0" fontAlgn="base">
        <a:spcBef>
          <a:spcPct val="20000"/>
        </a:spcBef>
        <a:spcAft>
          <a:spcPct val="0"/>
        </a:spcAft>
        <a:buClr>
          <a:srgbClr val="E8B54D"/>
        </a:buClr>
        <a:buFont typeface="Arial" charset="0"/>
        <a:buChar char="•"/>
        <a:defRPr sz="1600" kern="120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18.xml"/><Relationship Id="rId1" Type="http://schemas.openxmlformats.org/officeDocument/2006/relationships/vmlDrawing" Target="../drawings/vmlDrawing2.vml"/><Relationship Id="rId4" Type="http://schemas.openxmlformats.org/officeDocument/2006/relationships/image" Target="../media/image6.w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18.xml"/><Relationship Id="rId1" Type="http://schemas.openxmlformats.org/officeDocument/2006/relationships/vmlDrawing" Target="../drawings/vmlDrawing3.vml"/><Relationship Id="rId4" Type="http://schemas.openxmlformats.org/officeDocument/2006/relationships/image" Target="../media/image7.w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18.xml"/><Relationship Id="rId1" Type="http://schemas.openxmlformats.org/officeDocument/2006/relationships/vmlDrawing" Target="../drawings/vmlDrawing4.vml"/><Relationship Id="rId4" Type="http://schemas.openxmlformats.org/officeDocument/2006/relationships/image" Target="../media/image8.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عنوان 3"/>
          <p:cNvSpPr>
            <a:spLocks noGrp="1"/>
          </p:cNvSpPr>
          <p:nvPr>
            <p:ph type="ctrTitle"/>
          </p:nvPr>
        </p:nvSpPr>
        <p:spPr>
          <a:xfrm>
            <a:off x="685800" y="1516063"/>
            <a:ext cx="8153400" cy="647700"/>
          </a:xfrm>
          <a:solidFill>
            <a:srgbClr val="7E97AD"/>
          </a:solidFill>
          <a:ln w="10795" cap="flat" algn="ctr">
            <a:solidFill>
              <a:srgbClr val="5B6E7E"/>
            </a:solidFill>
            <a:miter lim="800000"/>
            <a:headEnd/>
            <a:tailEnd/>
          </a:ln>
        </p:spPr>
        <p:txBody>
          <a:bodyPr>
            <a:spAutoFit/>
          </a:bodyPr>
          <a:lstStyle/>
          <a:p>
            <a:r>
              <a:rPr lang="ar-SA" sz="3600" b="1" smtClean="0">
                <a:solidFill>
                  <a:schemeClr val="bg1"/>
                </a:solidFill>
              </a:rPr>
              <a:t>عوائد الحجم</a:t>
            </a:r>
            <a:endParaRPr lang="en-US" sz="3600" b="1" smtClean="0">
              <a:solidFill>
                <a:schemeClr val="bg1"/>
              </a:solidFill>
            </a:endParaRPr>
          </a:p>
        </p:txBody>
      </p:sp>
      <p:sp>
        <p:nvSpPr>
          <p:cNvPr id="5" name="عنوان فرعي 4"/>
          <p:cNvSpPr>
            <a:spLocks noGrp="1"/>
          </p:cNvSpPr>
          <p:nvPr>
            <p:ph type="subTitle" idx="1"/>
          </p:nvPr>
        </p:nvSpPr>
        <p:spPr>
          <a:xfrm>
            <a:off x="1524000" y="4114800"/>
            <a:ext cx="6400800" cy="1754188"/>
          </a:xfrm>
        </p:spPr>
        <p:txBody>
          <a:bodyPr rtlCol="1">
            <a:spAutoFit/>
          </a:bodyPr>
          <a:lstStyle/>
          <a:p>
            <a:pPr fontAlgn="auto">
              <a:spcBef>
                <a:spcPts val="0"/>
              </a:spcBef>
              <a:spcAft>
                <a:spcPts val="0"/>
              </a:spcAft>
              <a:buFontTx/>
              <a:buNone/>
              <a:defRPr/>
            </a:pPr>
            <a:r>
              <a:rPr lang="ar-IQ" sz="3600" b="1" kern="0" dirty="0" smtClean="0">
                <a:solidFill>
                  <a:sysClr val="windowText" lastClr="000000"/>
                </a:solidFill>
                <a:ea typeface="+mj-ea"/>
                <a:cs typeface="Times New Roman"/>
              </a:rPr>
              <a:t>أ.د.عبد الستارعبد الجبار موسى</a:t>
            </a:r>
          </a:p>
          <a:p>
            <a:pPr fontAlgn="auto">
              <a:spcBef>
                <a:spcPts val="0"/>
              </a:spcBef>
              <a:spcAft>
                <a:spcPts val="0"/>
              </a:spcAft>
              <a:buFontTx/>
              <a:buNone/>
              <a:defRPr/>
            </a:pPr>
            <a:r>
              <a:rPr lang="ar-IQ" sz="3600" b="1" kern="0" dirty="0" smtClean="0">
                <a:solidFill>
                  <a:sysClr val="windowText" lastClr="000000"/>
                </a:solidFill>
                <a:ea typeface="+mj-ea"/>
                <a:cs typeface="Times New Roman"/>
              </a:rPr>
              <a:t>استاذالنظرية الاقتصادية الجزئية - الجامعة المستنصرية- العراق</a:t>
            </a:r>
            <a:endParaRPr lang="en-US" sz="2400" b="1" kern="0" dirty="0" smtClean="0">
              <a:solidFill>
                <a:sysClr val="windowText" lastClr="0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extBox 1"/>
          <p:cNvSpPr txBox="1">
            <a:spLocks noChangeArrowheads="1"/>
          </p:cNvSpPr>
          <p:nvPr/>
        </p:nvSpPr>
        <p:spPr bwMode="auto">
          <a:xfrm>
            <a:off x="2438400" y="2971800"/>
            <a:ext cx="4724400"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ar-IQ" sz="6000" b="1"/>
              <a:t>شكرا لاصغائكم</a:t>
            </a:r>
            <a:endParaRPr lang="en-US" sz="6000" b="1"/>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533400"/>
            <a:ext cx="7391400" cy="708025"/>
          </a:xfrm>
          <a:prstGeom prst="rect">
            <a:avLst/>
          </a:prstGeom>
          <a:noFill/>
        </p:spPr>
        <p:txBody>
          <a:bodyPr>
            <a:spAutoFit/>
          </a:bodyPr>
          <a:lstStyle/>
          <a:p>
            <a:pPr algn="ctr" fontAlgn="auto">
              <a:spcBef>
                <a:spcPts val="0"/>
              </a:spcBef>
              <a:spcAft>
                <a:spcPts val="0"/>
              </a:spcAft>
              <a:defRPr/>
            </a:pPr>
            <a:r>
              <a:rPr lang="ar-SA" sz="4000" b="1" dirty="0">
                <a:solidFill>
                  <a:srgbClr val="FF0000"/>
                </a:solidFill>
                <a:latin typeface="Calibri"/>
                <a:cs typeface="Arial"/>
              </a:rPr>
              <a:t>عوائد الحجم</a:t>
            </a:r>
            <a:endParaRPr lang="en-US" sz="4000" b="1" dirty="0">
              <a:solidFill>
                <a:srgbClr val="FF0000"/>
              </a:solidFill>
              <a:latin typeface="Calibri"/>
              <a:cs typeface="+mn-cs"/>
            </a:endParaRPr>
          </a:p>
        </p:txBody>
      </p:sp>
      <p:sp>
        <p:nvSpPr>
          <p:cNvPr id="3" name="TextBox 2"/>
          <p:cNvSpPr txBox="1"/>
          <p:nvPr/>
        </p:nvSpPr>
        <p:spPr>
          <a:xfrm>
            <a:off x="0" y="1600200"/>
            <a:ext cx="9144000" cy="3416300"/>
          </a:xfrm>
          <a:prstGeom prst="rect">
            <a:avLst/>
          </a:prstGeom>
          <a:noFill/>
        </p:spPr>
        <p:txBody>
          <a:bodyPr>
            <a:spAutoFit/>
          </a:bodyPr>
          <a:lstStyle/>
          <a:p>
            <a:pPr algn="r" fontAlgn="auto">
              <a:spcBef>
                <a:spcPts val="0"/>
              </a:spcBef>
              <a:spcAft>
                <a:spcPts val="0"/>
              </a:spcAft>
              <a:defRPr/>
            </a:pPr>
            <a:r>
              <a:rPr lang="ar-SA" sz="3600" b="1" dirty="0">
                <a:solidFill>
                  <a:prstClr val="black"/>
                </a:solidFill>
                <a:latin typeface="Calibri"/>
                <a:cs typeface="Arial"/>
              </a:rPr>
              <a:t>تظهر عوائد الحجم بسبب تخصص العمل في المنشأة وزيادة مهارات العمل وكذلك استخدام التكنولوجيا المتخصصة  فضلا عن الحجم الكبير للمنشأة ،كما ان استفادة المنشأة من المواقع الصناعية في حصولها على مصادر الطاقة والعمل والمواد الاولية بوفرة وبتكاليف اقل نسبيا فضلا عن توفر النقل والبنى الارتكازية الاخرى </a:t>
            </a:r>
            <a:endParaRPr lang="en-US" sz="3600" b="1" dirty="0">
              <a:solidFill>
                <a:prstClr val="black"/>
              </a:solidFill>
              <a:latin typeface="Calibri"/>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371600"/>
            <a:ext cx="9144000" cy="584200"/>
          </a:xfrm>
          <a:prstGeom prst="rect">
            <a:avLst/>
          </a:prstGeom>
          <a:noFill/>
        </p:spPr>
        <p:txBody>
          <a:bodyPr>
            <a:spAutoFit/>
          </a:bodyPr>
          <a:lstStyle/>
          <a:p>
            <a:pPr algn="r" fontAlgn="auto">
              <a:spcBef>
                <a:spcPts val="0"/>
              </a:spcBef>
              <a:spcAft>
                <a:spcPts val="0"/>
              </a:spcAft>
              <a:defRPr/>
            </a:pPr>
            <a:r>
              <a:rPr lang="ar-SA" sz="3200" b="1" u="sng" dirty="0">
                <a:solidFill>
                  <a:prstClr val="black"/>
                </a:solidFill>
                <a:latin typeface="Calibri"/>
                <a:cs typeface="Arial"/>
              </a:rPr>
              <a:t>عوائد الحجم الثابتة</a:t>
            </a:r>
            <a:r>
              <a:rPr lang="ar-SA" sz="3200" b="1" dirty="0">
                <a:solidFill>
                  <a:prstClr val="black"/>
                </a:solidFill>
                <a:latin typeface="Calibri"/>
                <a:cs typeface="Arial"/>
              </a:rPr>
              <a:t>:-يتغير الانتاج بنفس نسبة تغيير المدخلات</a:t>
            </a:r>
            <a:endParaRPr lang="en-US" sz="3200" b="1" dirty="0">
              <a:solidFill>
                <a:prstClr val="black"/>
              </a:solidFill>
              <a:latin typeface="Calibri"/>
              <a:cs typeface="+mn-cs"/>
            </a:endParaRPr>
          </a:p>
        </p:txBody>
      </p:sp>
      <p:pic>
        <p:nvPicPr>
          <p:cNvPr id="3687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6400" y="2124075"/>
            <a:ext cx="5800725" cy="4733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6874"/>
                                        </p:tgtEl>
                                        <p:attrNameLst>
                                          <p:attrName>style.visibility</p:attrName>
                                        </p:attrNameLst>
                                      </p:cBhvr>
                                      <p:to>
                                        <p:strVal val="visible"/>
                                      </p:to>
                                    </p:set>
                                    <p:anim calcmode="lin" valueType="num">
                                      <p:cBhvr additive="base">
                                        <p:cTn id="7" dur="500" fill="hold"/>
                                        <p:tgtEl>
                                          <p:spTgt spid="36874"/>
                                        </p:tgtEl>
                                        <p:attrNameLst>
                                          <p:attrName>ppt_x</p:attrName>
                                        </p:attrNameLst>
                                      </p:cBhvr>
                                      <p:tavLst>
                                        <p:tav tm="0">
                                          <p:val>
                                            <p:strVal val="#ppt_x"/>
                                          </p:val>
                                        </p:tav>
                                        <p:tav tm="100000">
                                          <p:val>
                                            <p:strVal val="#ppt_x"/>
                                          </p:val>
                                        </p:tav>
                                      </p:tavLst>
                                    </p:anim>
                                    <p:anim calcmode="lin" valueType="num">
                                      <p:cBhvr additive="base">
                                        <p:cTn id="8" dur="500" fill="hold"/>
                                        <p:tgtEl>
                                          <p:spTgt spid="368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915400" cy="523875"/>
          </a:xfrm>
          <a:prstGeom prst="rect">
            <a:avLst/>
          </a:prstGeom>
        </p:spPr>
        <p:txBody>
          <a:bodyPr>
            <a:spAutoFit/>
          </a:bodyPr>
          <a:lstStyle/>
          <a:p>
            <a:pPr algn="r" fontAlgn="auto">
              <a:spcBef>
                <a:spcPts val="0"/>
              </a:spcBef>
              <a:spcAft>
                <a:spcPts val="0"/>
              </a:spcAft>
              <a:defRPr/>
            </a:pPr>
            <a:r>
              <a:rPr lang="ar-SA" sz="2800" b="1" u="sng" dirty="0">
                <a:solidFill>
                  <a:prstClr val="black"/>
                </a:solidFill>
                <a:latin typeface="Calibri"/>
                <a:cs typeface="Arial"/>
              </a:rPr>
              <a:t>عوائد الحجم المتزيدة</a:t>
            </a:r>
            <a:r>
              <a:rPr lang="ar-SA" sz="2800" b="1" dirty="0">
                <a:solidFill>
                  <a:prstClr val="black"/>
                </a:solidFill>
                <a:latin typeface="Calibri"/>
                <a:cs typeface="Arial"/>
              </a:rPr>
              <a:t>:-يتغير الانتاج بنسبة اكبر من نسبة تغيير المدخلات</a:t>
            </a:r>
            <a:endParaRPr lang="en-US" sz="2800" b="1" dirty="0">
              <a:solidFill>
                <a:prstClr val="black"/>
              </a:solidFill>
              <a:latin typeface="Calibri"/>
              <a:cs typeface="+mn-cs"/>
            </a:endParaRPr>
          </a:p>
        </p:txBody>
      </p:sp>
      <p:pic>
        <p:nvPicPr>
          <p:cNvPr id="35841"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1295400"/>
            <a:ext cx="5791200" cy="562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5841"/>
                                        </p:tgtEl>
                                        <p:attrNameLst>
                                          <p:attrName>style.visibility</p:attrName>
                                        </p:attrNameLst>
                                      </p:cBhvr>
                                      <p:to>
                                        <p:strVal val="visible"/>
                                      </p:to>
                                    </p:set>
                                    <p:anim calcmode="lin" valueType="num">
                                      <p:cBhvr additive="base">
                                        <p:cTn id="7" dur="500" fill="hold"/>
                                        <p:tgtEl>
                                          <p:spTgt spid="35841"/>
                                        </p:tgtEl>
                                        <p:attrNameLst>
                                          <p:attrName>ppt_x</p:attrName>
                                        </p:attrNameLst>
                                      </p:cBhvr>
                                      <p:tavLst>
                                        <p:tav tm="0">
                                          <p:val>
                                            <p:strVal val="#ppt_x"/>
                                          </p:val>
                                        </p:tav>
                                        <p:tav tm="100000">
                                          <p:val>
                                            <p:strVal val="#ppt_x"/>
                                          </p:val>
                                        </p:tav>
                                      </p:tavLst>
                                    </p:anim>
                                    <p:anim calcmode="lin" valueType="num">
                                      <p:cBhvr additive="base">
                                        <p:cTn id="8" dur="500" fill="hold"/>
                                        <p:tgtEl>
                                          <p:spTgt spid="3584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28600" y="762000"/>
            <a:ext cx="8915400" cy="523875"/>
          </a:xfrm>
          <a:prstGeom prst="rect">
            <a:avLst/>
          </a:prstGeom>
        </p:spPr>
        <p:txBody>
          <a:bodyPr>
            <a:spAutoFit/>
          </a:bodyPr>
          <a:lstStyle/>
          <a:p>
            <a:pPr algn="r" fontAlgn="auto">
              <a:spcBef>
                <a:spcPts val="0"/>
              </a:spcBef>
              <a:spcAft>
                <a:spcPts val="0"/>
              </a:spcAft>
              <a:defRPr/>
            </a:pPr>
            <a:r>
              <a:rPr lang="ar-SA" sz="2800" b="1" u="sng" dirty="0">
                <a:solidFill>
                  <a:prstClr val="black"/>
                </a:solidFill>
                <a:latin typeface="Calibri"/>
                <a:cs typeface="Arial"/>
              </a:rPr>
              <a:t>عوائد الحجم المتناقصة</a:t>
            </a:r>
            <a:r>
              <a:rPr lang="ar-SA" sz="2800" b="1" dirty="0">
                <a:solidFill>
                  <a:prstClr val="black"/>
                </a:solidFill>
                <a:latin typeface="Calibri"/>
                <a:cs typeface="Arial"/>
              </a:rPr>
              <a:t>:-يتغير الانتاج بنسبة اصغرمن نسبة تغيير المدخلات</a:t>
            </a:r>
            <a:endParaRPr lang="en-US" sz="2800" b="1" dirty="0">
              <a:solidFill>
                <a:prstClr val="black"/>
              </a:solidFill>
              <a:latin typeface="Calibri"/>
              <a:cs typeface="+mn-cs"/>
            </a:endParaRPr>
          </a:p>
        </p:txBody>
      </p:sp>
      <p:pic>
        <p:nvPicPr>
          <p:cNvPr id="34817"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447800"/>
            <a:ext cx="66294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4817"/>
                                        </p:tgtEl>
                                        <p:attrNameLst>
                                          <p:attrName>style.visibility</p:attrName>
                                        </p:attrNameLst>
                                      </p:cBhvr>
                                      <p:to>
                                        <p:strVal val="visible"/>
                                      </p:to>
                                    </p:set>
                                    <p:anim calcmode="lin" valueType="num">
                                      <p:cBhvr additive="base">
                                        <p:cTn id="7" dur="500" fill="hold"/>
                                        <p:tgtEl>
                                          <p:spTgt spid="34817"/>
                                        </p:tgtEl>
                                        <p:attrNameLst>
                                          <p:attrName>ppt_x</p:attrName>
                                        </p:attrNameLst>
                                      </p:cBhvr>
                                      <p:tavLst>
                                        <p:tav tm="0">
                                          <p:val>
                                            <p:strVal val="#ppt_x"/>
                                          </p:val>
                                        </p:tav>
                                        <p:tav tm="100000">
                                          <p:val>
                                            <p:strVal val="#ppt_x"/>
                                          </p:val>
                                        </p:tav>
                                      </p:tavLst>
                                    </p:anim>
                                    <p:anim calcmode="lin" valueType="num">
                                      <p:cBhvr additive="base">
                                        <p:cTn id="8" dur="500" fill="hold"/>
                                        <p:tgtEl>
                                          <p:spTgt spid="348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905000" y="228600"/>
            <a:ext cx="5181600" cy="708025"/>
          </a:xfrm>
          <a:prstGeom prst="rect">
            <a:avLst/>
          </a:prstGeom>
          <a:noFill/>
        </p:spPr>
        <p:txBody>
          <a:bodyPr>
            <a:spAutoFit/>
          </a:bodyPr>
          <a:lstStyle/>
          <a:p>
            <a:pPr algn="ctr" fontAlgn="auto">
              <a:spcBef>
                <a:spcPts val="0"/>
              </a:spcBef>
              <a:spcAft>
                <a:spcPts val="0"/>
              </a:spcAft>
              <a:defRPr/>
            </a:pPr>
            <a:r>
              <a:rPr lang="ar-SA" sz="4000" b="1" dirty="0">
                <a:solidFill>
                  <a:srgbClr val="FF0000"/>
                </a:solidFill>
                <a:latin typeface="Calibri"/>
                <a:cs typeface="Arial"/>
              </a:rPr>
              <a:t>دالة كوب دوكلاس للانتاج</a:t>
            </a:r>
            <a:endParaRPr lang="en-US" sz="4000" b="1" dirty="0">
              <a:solidFill>
                <a:srgbClr val="FF0000"/>
              </a:solidFill>
              <a:latin typeface="Calibri"/>
              <a:cs typeface="+mn-cs"/>
            </a:endParaRPr>
          </a:p>
        </p:txBody>
      </p:sp>
      <p:graphicFrame>
        <p:nvGraphicFramePr>
          <p:cNvPr id="39938" name="Object 2"/>
          <p:cNvGraphicFramePr>
            <a:graphicFrameLocks noChangeAspect="1"/>
          </p:cNvGraphicFramePr>
          <p:nvPr/>
        </p:nvGraphicFramePr>
        <p:xfrm>
          <a:off x="2590800" y="1371600"/>
          <a:ext cx="4038600" cy="1292225"/>
        </p:xfrm>
        <a:graphic>
          <a:graphicData uri="http://schemas.openxmlformats.org/presentationml/2006/ole">
            <mc:AlternateContent xmlns:mc="http://schemas.openxmlformats.org/markup-compatibility/2006">
              <mc:Choice xmlns:v="urn:schemas-microsoft-com:vml" Requires="v">
                <p:oleObj spid="_x0000_s30726" name="Equation" r:id="rId3" imgW="837836" imgH="317362" progId="Equation.3">
                  <p:embed/>
                </p:oleObj>
              </mc:Choice>
              <mc:Fallback>
                <p:oleObj name="Equation" r:id="rId3" imgW="837836" imgH="31736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90800" y="1371600"/>
                        <a:ext cx="403860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 name="TextBox 4"/>
          <p:cNvSpPr txBox="1"/>
          <p:nvPr/>
        </p:nvSpPr>
        <p:spPr>
          <a:xfrm>
            <a:off x="381000" y="2590800"/>
            <a:ext cx="8763000" cy="1446213"/>
          </a:xfrm>
          <a:prstGeom prst="rect">
            <a:avLst/>
          </a:prstGeom>
          <a:noFill/>
        </p:spPr>
        <p:txBody>
          <a:bodyPr>
            <a:spAutoFit/>
          </a:bodyPr>
          <a:lstStyle/>
          <a:p>
            <a:pPr fontAlgn="auto">
              <a:spcBef>
                <a:spcPts val="0"/>
              </a:spcBef>
              <a:spcAft>
                <a:spcPts val="0"/>
              </a:spcAft>
              <a:defRPr/>
            </a:pPr>
            <a:r>
              <a:rPr lang="en-US" sz="4400" b="1" dirty="0">
                <a:solidFill>
                  <a:prstClr val="black"/>
                </a:solidFill>
                <a:latin typeface="Calibri"/>
                <a:cs typeface="+mn-cs"/>
              </a:rPr>
              <a:t>Q = </a:t>
            </a:r>
            <a:r>
              <a:rPr lang="ar-SA" sz="4400" b="1" dirty="0">
                <a:solidFill>
                  <a:prstClr val="black"/>
                </a:solidFill>
                <a:latin typeface="Calibri"/>
                <a:cs typeface="Arial"/>
              </a:rPr>
              <a:t>كمية الانتاج</a:t>
            </a:r>
            <a:r>
              <a:rPr lang="en-US" sz="4400" b="1" dirty="0">
                <a:solidFill>
                  <a:prstClr val="black"/>
                </a:solidFill>
                <a:latin typeface="Calibri"/>
                <a:cs typeface="+mn-cs"/>
              </a:rPr>
              <a:t>     A= </a:t>
            </a:r>
            <a:r>
              <a:rPr lang="ar-SA" sz="4400" b="1" dirty="0">
                <a:solidFill>
                  <a:prstClr val="black"/>
                </a:solidFill>
                <a:latin typeface="Calibri"/>
                <a:cs typeface="Arial"/>
              </a:rPr>
              <a:t>التكنولوجيا</a:t>
            </a:r>
            <a:r>
              <a:rPr lang="en-US" sz="4400" b="1" dirty="0">
                <a:solidFill>
                  <a:prstClr val="black"/>
                </a:solidFill>
                <a:latin typeface="Calibri"/>
                <a:cs typeface="+mn-cs"/>
              </a:rPr>
              <a:t>      a=</a:t>
            </a:r>
            <a:r>
              <a:rPr lang="ar-SA" sz="4400" b="1" dirty="0">
                <a:solidFill>
                  <a:prstClr val="black"/>
                </a:solidFill>
                <a:latin typeface="Calibri"/>
                <a:cs typeface="Arial"/>
              </a:rPr>
              <a:t>مرونة العمل</a:t>
            </a:r>
            <a:r>
              <a:rPr lang="en-US" sz="4400" b="1" dirty="0">
                <a:solidFill>
                  <a:prstClr val="black"/>
                </a:solidFill>
                <a:latin typeface="Calibri"/>
                <a:cs typeface="+mn-cs"/>
              </a:rPr>
              <a:t>      </a:t>
            </a:r>
            <a:r>
              <a:rPr lang="ar-SA" sz="4400" b="1" dirty="0">
                <a:solidFill>
                  <a:prstClr val="black"/>
                </a:solidFill>
                <a:latin typeface="Calibri"/>
                <a:cs typeface="Arial"/>
              </a:rPr>
              <a:t>   </a:t>
            </a:r>
            <a:r>
              <a:rPr lang="en-US" sz="4400" b="1" dirty="0">
                <a:solidFill>
                  <a:prstClr val="black"/>
                </a:solidFill>
                <a:latin typeface="Calibri"/>
                <a:cs typeface="+mn-cs"/>
              </a:rPr>
              <a:t>  B=</a:t>
            </a:r>
            <a:r>
              <a:rPr lang="ar-SA" sz="4400" b="1" dirty="0">
                <a:solidFill>
                  <a:prstClr val="black"/>
                </a:solidFill>
                <a:latin typeface="Calibri"/>
                <a:cs typeface="Arial"/>
              </a:rPr>
              <a:t>مرونة رأس المال</a:t>
            </a:r>
            <a:endParaRPr lang="en-US" sz="4400" b="1" dirty="0">
              <a:solidFill>
                <a:prstClr val="black"/>
              </a:solidFill>
              <a:latin typeface="Calibri"/>
              <a:cs typeface="+mn-cs"/>
            </a:endParaRPr>
          </a:p>
        </p:txBody>
      </p:sp>
      <p:sp>
        <p:nvSpPr>
          <p:cNvPr id="6" name="TextBox 5"/>
          <p:cNvSpPr txBox="1"/>
          <p:nvPr/>
        </p:nvSpPr>
        <p:spPr>
          <a:xfrm>
            <a:off x="1676400" y="4343400"/>
            <a:ext cx="5638800" cy="2554288"/>
          </a:xfrm>
          <a:prstGeom prst="rect">
            <a:avLst/>
          </a:prstGeom>
          <a:noFill/>
        </p:spPr>
        <p:txBody>
          <a:bodyPr>
            <a:spAutoFit/>
          </a:bodyPr>
          <a:lstStyle/>
          <a:p>
            <a:pPr algn="ctr" fontAlgn="auto">
              <a:spcBef>
                <a:spcPts val="0"/>
              </a:spcBef>
              <a:spcAft>
                <a:spcPts val="0"/>
              </a:spcAft>
              <a:defRPr/>
            </a:pPr>
            <a:r>
              <a:rPr lang="ar-SA" sz="3200" b="1" dirty="0">
                <a:solidFill>
                  <a:srgbClr val="FF0000"/>
                </a:solidFill>
                <a:latin typeface="Calibri"/>
                <a:cs typeface="Arial"/>
              </a:rPr>
              <a:t>              </a:t>
            </a:r>
            <a:r>
              <a:rPr lang="en-US" sz="3200" b="1" dirty="0">
                <a:solidFill>
                  <a:srgbClr val="FF0000"/>
                </a:solidFill>
                <a:latin typeface="Calibri"/>
                <a:cs typeface="+mn-cs"/>
              </a:rPr>
              <a:t> a = 0.7</a:t>
            </a:r>
            <a:r>
              <a:rPr lang="ar-SA" sz="3200" b="1" dirty="0">
                <a:solidFill>
                  <a:srgbClr val="FF0000"/>
                </a:solidFill>
                <a:latin typeface="Calibri"/>
                <a:cs typeface="Arial"/>
              </a:rPr>
              <a:t>                                                                  </a:t>
            </a:r>
            <a:r>
              <a:rPr lang="en-US" sz="3200" b="1" dirty="0">
                <a:solidFill>
                  <a:srgbClr val="FF0000"/>
                </a:solidFill>
                <a:latin typeface="Calibri"/>
                <a:cs typeface="+mn-cs"/>
              </a:rPr>
              <a:t> </a:t>
            </a:r>
            <a:r>
              <a:rPr lang="ar-SA" sz="3200" b="1" dirty="0">
                <a:solidFill>
                  <a:srgbClr val="FF0000"/>
                </a:solidFill>
                <a:latin typeface="Calibri"/>
                <a:cs typeface="Arial"/>
              </a:rPr>
              <a:t>  </a:t>
            </a:r>
          </a:p>
          <a:p>
            <a:pPr algn="ctr" fontAlgn="auto">
              <a:spcBef>
                <a:spcPts val="0"/>
              </a:spcBef>
              <a:spcAft>
                <a:spcPts val="0"/>
              </a:spcAft>
              <a:defRPr/>
            </a:pPr>
            <a:r>
              <a:rPr lang="ar-SA" sz="3200" b="1" dirty="0">
                <a:solidFill>
                  <a:prstClr val="black"/>
                </a:solidFill>
                <a:latin typeface="Calibri"/>
                <a:cs typeface="Arial"/>
              </a:rPr>
              <a:t>ان زيادة عنصر العمل 1% سيزيد الانتاج بنسبة .0.7%  </a:t>
            </a:r>
          </a:p>
          <a:p>
            <a:pPr algn="ctr" fontAlgn="auto">
              <a:spcBef>
                <a:spcPts val="0"/>
              </a:spcBef>
              <a:spcAft>
                <a:spcPts val="0"/>
              </a:spcAft>
              <a:defRPr/>
            </a:pPr>
            <a:endParaRPr lang="en-US" sz="3200" b="1" dirty="0">
              <a:solidFill>
                <a:prstClr val="black"/>
              </a:solidFill>
              <a:latin typeface="Calibri"/>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39938"/>
                                        </p:tgtEl>
                                        <p:attrNameLst>
                                          <p:attrName>style.visibility</p:attrName>
                                        </p:attrNameLst>
                                      </p:cBhvr>
                                      <p:to>
                                        <p:strVal val="visible"/>
                                      </p:to>
                                    </p:set>
                                    <p:anim calcmode="lin" valueType="num">
                                      <p:cBhvr additive="base">
                                        <p:cTn id="7" dur="500" fill="hold"/>
                                        <p:tgtEl>
                                          <p:spTgt spid="39938"/>
                                        </p:tgtEl>
                                        <p:attrNameLst>
                                          <p:attrName>ppt_x</p:attrName>
                                        </p:attrNameLst>
                                      </p:cBhvr>
                                      <p:tavLst>
                                        <p:tav tm="0">
                                          <p:val>
                                            <p:strVal val="0-#ppt_w/2"/>
                                          </p:val>
                                        </p:tav>
                                        <p:tav tm="100000">
                                          <p:val>
                                            <p:strVal val="#ppt_x"/>
                                          </p:val>
                                        </p:tav>
                                      </p:tavLst>
                                    </p:anim>
                                    <p:anim calcmode="lin" valueType="num">
                                      <p:cBhvr additive="base">
                                        <p:cTn id="8" dur="500" fill="hold"/>
                                        <p:tgtEl>
                                          <p:spTgt spid="39938"/>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0" y="228600"/>
            <a:ext cx="7772400" cy="708025"/>
          </a:xfrm>
          <a:prstGeom prst="rect">
            <a:avLst/>
          </a:prstGeom>
          <a:noFill/>
        </p:spPr>
        <p:txBody>
          <a:bodyPr>
            <a:spAutoFit/>
          </a:bodyPr>
          <a:lstStyle/>
          <a:p>
            <a:pPr algn="ctr" fontAlgn="auto">
              <a:spcBef>
                <a:spcPts val="0"/>
              </a:spcBef>
              <a:spcAft>
                <a:spcPts val="0"/>
              </a:spcAft>
              <a:defRPr/>
            </a:pPr>
            <a:r>
              <a:rPr lang="ar-SA" sz="4000" b="1" dirty="0">
                <a:solidFill>
                  <a:srgbClr val="FF0000"/>
                </a:solidFill>
                <a:latin typeface="Calibri"/>
                <a:cs typeface="Arial"/>
              </a:rPr>
              <a:t>حالات دالة كوب دوكلاس للانتاج</a:t>
            </a:r>
            <a:endParaRPr lang="en-US" sz="4000" b="1" dirty="0">
              <a:solidFill>
                <a:srgbClr val="FF0000"/>
              </a:solidFill>
              <a:latin typeface="Calibri"/>
              <a:cs typeface="+mn-cs"/>
            </a:endParaRPr>
          </a:p>
        </p:txBody>
      </p:sp>
      <p:sp>
        <p:nvSpPr>
          <p:cNvPr id="3" name="TextBox 2"/>
          <p:cNvSpPr txBox="1"/>
          <p:nvPr/>
        </p:nvSpPr>
        <p:spPr>
          <a:xfrm>
            <a:off x="685800" y="1219200"/>
            <a:ext cx="8153400" cy="3046413"/>
          </a:xfrm>
          <a:prstGeom prst="rect">
            <a:avLst/>
          </a:prstGeom>
          <a:noFill/>
        </p:spPr>
        <p:txBody>
          <a:bodyPr>
            <a:spAutoFit/>
          </a:bodyPr>
          <a:lstStyle/>
          <a:p>
            <a:pPr algn="r" fontAlgn="auto">
              <a:spcBef>
                <a:spcPts val="0"/>
              </a:spcBef>
              <a:spcAft>
                <a:spcPts val="0"/>
              </a:spcAft>
              <a:defRPr/>
            </a:pPr>
            <a:r>
              <a:rPr lang="ar-SA" sz="3200" b="1" dirty="0">
                <a:solidFill>
                  <a:prstClr val="black"/>
                </a:solidFill>
                <a:latin typeface="Calibri"/>
                <a:cs typeface="Arial"/>
              </a:rPr>
              <a:t>1. تكون الدالة ثابتة اذا كان مجموع المرونتين =1 فمثلا </a:t>
            </a:r>
            <a:endParaRPr lang="en-US" sz="3200" b="1" dirty="0">
              <a:solidFill>
                <a:prstClr val="black"/>
              </a:solidFill>
              <a:latin typeface="Calibri"/>
              <a:cs typeface="+mn-cs"/>
            </a:endParaRPr>
          </a:p>
          <a:p>
            <a:pPr algn="r" fontAlgn="auto">
              <a:spcBef>
                <a:spcPts val="0"/>
              </a:spcBef>
              <a:spcAft>
                <a:spcPts val="0"/>
              </a:spcAft>
              <a:defRPr/>
            </a:pPr>
            <a:r>
              <a:rPr lang="en-US" sz="3200" b="1" dirty="0">
                <a:solidFill>
                  <a:prstClr val="black"/>
                </a:solidFill>
                <a:latin typeface="Calibri"/>
                <a:cs typeface="+mn-cs"/>
              </a:rPr>
              <a:t>a=0.7   </a:t>
            </a:r>
            <a:r>
              <a:rPr lang="ar-SA" sz="3200" b="1" dirty="0">
                <a:solidFill>
                  <a:prstClr val="black"/>
                </a:solidFill>
                <a:latin typeface="Calibri"/>
                <a:cs typeface="Arial"/>
              </a:rPr>
              <a:t>فتكون  </a:t>
            </a:r>
            <a:r>
              <a:rPr lang="en-US" sz="3200" b="1" dirty="0">
                <a:solidFill>
                  <a:prstClr val="black"/>
                </a:solidFill>
                <a:latin typeface="Calibri"/>
                <a:cs typeface="+mn-cs"/>
              </a:rPr>
              <a:t>   B= 0.3</a:t>
            </a:r>
          </a:p>
          <a:p>
            <a:pPr algn="r" fontAlgn="auto">
              <a:spcBef>
                <a:spcPts val="0"/>
              </a:spcBef>
              <a:spcAft>
                <a:spcPts val="0"/>
              </a:spcAft>
              <a:defRPr/>
            </a:pPr>
            <a:endParaRPr lang="en-US" sz="3200" b="1" dirty="0">
              <a:solidFill>
                <a:prstClr val="black"/>
              </a:solidFill>
              <a:latin typeface="Calibri"/>
              <a:cs typeface="+mn-cs"/>
            </a:endParaRPr>
          </a:p>
          <a:p>
            <a:pPr algn="r" fontAlgn="auto">
              <a:spcBef>
                <a:spcPts val="0"/>
              </a:spcBef>
              <a:spcAft>
                <a:spcPts val="0"/>
              </a:spcAft>
              <a:defRPr/>
            </a:pPr>
            <a:r>
              <a:rPr lang="ar-SA" sz="3200" b="1" dirty="0">
                <a:solidFill>
                  <a:prstClr val="black"/>
                </a:solidFill>
                <a:latin typeface="Calibri"/>
                <a:cs typeface="Arial"/>
              </a:rPr>
              <a:t>ويطلق عليها متجانسة من الدرجة الاولى</a:t>
            </a:r>
          </a:p>
          <a:p>
            <a:pPr algn="r" fontAlgn="auto">
              <a:spcBef>
                <a:spcPts val="0"/>
              </a:spcBef>
              <a:spcAft>
                <a:spcPts val="0"/>
              </a:spcAft>
              <a:defRPr/>
            </a:pPr>
            <a:r>
              <a:rPr lang="en-US" sz="3200" b="1" dirty="0">
                <a:solidFill>
                  <a:prstClr val="black"/>
                </a:solidFill>
                <a:latin typeface="Calibri"/>
                <a:cs typeface="+mn-cs"/>
              </a:rPr>
              <a:t>Homogeneous of degree 1</a:t>
            </a:r>
            <a:endParaRPr lang="ar-SA" sz="3200" b="1" dirty="0">
              <a:solidFill>
                <a:prstClr val="black"/>
              </a:solidFill>
              <a:latin typeface="Calibri"/>
              <a:cs typeface="Arial"/>
            </a:endParaRPr>
          </a:p>
          <a:p>
            <a:pPr algn="r" fontAlgn="auto">
              <a:spcBef>
                <a:spcPts val="0"/>
              </a:spcBef>
              <a:spcAft>
                <a:spcPts val="0"/>
              </a:spcAft>
              <a:defRPr/>
            </a:pPr>
            <a:endParaRPr lang="en-US" sz="3200" b="1" dirty="0">
              <a:solidFill>
                <a:prstClr val="black"/>
              </a:solidFill>
              <a:latin typeface="Calibri"/>
              <a:cs typeface="+mn-cs"/>
            </a:endParaRPr>
          </a:p>
        </p:txBody>
      </p:sp>
      <p:graphicFrame>
        <p:nvGraphicFramePr>
          <p:cNvPr id="40962" name="Object 2"/>
          <p:cNvGraphicFramePr>
            <a:graphicFrameLocks noChangeAspect="1"/>
          </p:cNvGraphicFramePr>
          <p:nvPr/>
        </p:nvGraphicFramePr>
        <p:xfrm>
          <a:off x="2651125" y="4800600"/>
          <a:ext cx="4527550" cy="1292225"/>
        </p:xfrm>
        <a:graphic>
          <a:graphicData uri="http://schemas.openxmlformats.org/presentationml/2006/ole">
            <mc:AlternateContent xmlns:mc="http://schemas.openxmlformats.org/markup-compatibility/2006">
              <mc:Choice xmlns:v="urn:schemas-microsoft-com:vml" Requires="v">
                <p:oleObj spid="_x0000_s31749" name="Equation" r:id="rId3" imgW="939392" imgH="317362" progId="Equation.3">
                  <p:embed/>
                </p:oleObj>
              </mc:Choice>
              <mc:Fallback>
                <p:oleObj name="Equation" r:id="rId3" imgW="939392" imgH="31736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1125" y="4800600"/>
                        <a:ext cx="4527550"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1+#ppt_w/2"/>
                                          </p:val>
                                        </p:tav>
                                        <p:tav tm="100000">
                                          <p:val>
                                            <p:strVal val="#ppt_x"/>
                                          </p:val>
                                        </p:tav>
                                      </p:tavLst>
                                    </p:anim>
                                    <p:anim calcmode="lin" valueType="num">
                                      <p:cBhvr additive="base">
                                        <p:cTn id="8" dur="500" fill="hold"/>
                                        <p:tgtEl>
                                          <p:spTgt spid="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40962"/>
                                        </p:tgtEl>
                                        <p:attrNameLst>
                                          <p:attrName>style.visibility</p:attrName>
                                        </p:attrNameLst>
                                      </p:cBhvr>
                                      <p:to>
                                        <p:strVal val="visible"/>
                                      </p:to>
                                    </p:set>
                                    <p:anim calcmode="lin" valueType="num">
                                      <p:cBhvr additive="base">
                                        <p:cTn id="13" dur="500" fill="hold"/>
                                        <p:tgtEl>
                                          <p:spTgt spid="40962"/>
                                        </p:tgtEl>
                                        <p:attrNameLst>
                                          <p:attrName>ppt_x</p:attrName>
                                        </p:attrNameLst>
                                      </p:cBhvr>
                                      <p:tavLst>
                                        <p:tav tm="0">
                                          <p:val>
                                            <p:strVal val="#ppt_x"/>
                                          </p:val>
                                        </p:tav>
                                        <p:tav tm="100000">
                                          <p:val>
                                            <p:strVal val="#ppt_x"/>
                                          </p:val>
                                        </p:tav>
                                      </p:tavLst>
                                    </p:anim>
                                    <p:anim calcmode="lin" valueType="num">
                                      <p:cBhvr additive="base">
                                        <p:cTn id="14" dur="500" fill="hold"/>
                                        <p:tgtEl>
                                          <p:spTgt spid="4096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2819400" y="1219200"/>
            <a:ext cx="6019800" cy="2554288"/>
          </a:xfrm>
          <a:prstGeom prst="rect">
            <a:avLst/>
          </a:prstGeom>
          <a:noFill/>
        </p:spPr>
        <p:txBody>
          <a:bodyPr>
            <a:spAutoFit/>
          </a:bodyPr>
          <a:lstStyle/>
          <a:p>
            <a:pPr algn="r" fontAlgn="auto">
              <a:spcBef>
                <a:spcPts val="0"/>
              </a:spcBef>
              <a:spcAft>
                <a:spcPts val="0"/>
              </a:spcAft>
              <a:defRPr/>
            </a:pPr>
            <a:r>
              <a:rPr lang="ar-SA" sz="3200" b="1" dirty="0">
                <a:solidFill>
                  <a:prstClr val="black"/>
                </a:solidFill>
                <a:latin typeface="Calibri"/>
                <a:cs typeface="Arial"/>
              </a:rPr>
              <a:t>2. وتكون الدالة متزايدة اذا كان مجموع المرونتين اكبرمن1 فمثلا </a:t>
            </a:r>
            <a:endParaRPr lang="en-US" sz="3200" b="1" dirty="0">
              <a:solidFill>
                <a:prstClr val="black"/>
              </a:solidFill>
              <a:latin typeface="Calibri"/>
              <a:cs typeface="+mn-cs"/>
            </a:endParaRPr>
          </a:p>
          <a:p>
            <a:pPr algn="r" fontAlgn="auto">
              <a:spcBef>
                <a:spcPts val="0"/>
              </a:spcBef>
              <a:spcAft>
                <a:spcPts val="0"/>
              </a:spcAft>
              <a:defRPr/>
            </a:pPr>
            <a:r>
              <a:rPr lang="en-US" sz="3200" b="1" dirty="0">
                <a:solidFill>
                  <a:prstClr val="black"/>
                </a:solidFill>
                <a:latin typeface="Calibri"/>
                <a:cs typeface="+mn-cs"/>
              </a:rPr>
              <a:t>a=</a:t>
            </a:r>
            <a:r>
              <a:rPr lang="ar-SA" sz="3200" b="1" dirty="0">
                <a:solidFill>
                  <a:prstClr val="black"/>
                </a:solidFill>
                <a:latin typeface="Calibri"/>
                <a:cs typeface="Arial"/>
              </a:rPr>
              <a:t>1</a:t>
            </a:r>
            <a:r>
              <a:rPr lang="en-US" sz="3200" b="1" dirty="0">
                <a:solidFill>
                  <a:prstClr val="black"/>
                </a:solidFill>
                <a:latin typeface="Calibri"/>
                <a:cs typeface="+mn-cs"/>
              </a:rPr>
              <a:t>   </a:t>
            </a:r>
            <a:r>
              <a:rPr lang="ar-SA" sz="3200" b="1" dirty="0">
                <a:solidFill>
                  <a:prstClr val="black"/>
                </a:solidFill>
                <a:latin typeface="Calibri"/>
                <a:cs typeface="Arial"/>
              </a:rPr>
              <a:t>فتكون  </a:t>
            </a:r>
            <a:r>
              <a:rPr lang="en-US" sz="3200" b="1" dirty="0">
                <a:solidFill>
                  <a:prstClr val="black"/>
                </a:solidFill>
                <a:latin typeface="Calibri"/>
                <a:cs typeface="+mn-cs"/>
              </a:rPr>
              <a:t>   B= 0.3</a:t>
            </a:r>
          </a:p>
          <a:p>
            <a:pPr algn="r" fontAlgn="auto">
              <a:spcBef>
                <a:spcPts val="0"/>
              </a:spcBef>
              <a:spcAft>
                <a:spcPts val="0"/>
              </a:spcAft>
              <a:defRPr/>
            </a:pPr>
            <a:endParaRPr lang="en-US" sz="3200" b="1" dirty="0">
              <a:solidFill>
                <a:prstClr val="black"/>
              </a:solidFill>
              <a:latin typeface="Calibri"/>
              <a:cs typeface="+mn-cs"/>
            </a:endParaRPr>
          </a:p>
          <a:p>
            <a:pPr algn="r" fontAlgn="auto">
              <a:spcBef>
                <a:spcPts val="0"/>
              </a:spcBef>
              <a:spcAft>
                <a:spcPts val="0"/>
              </a:spcAft>
              <a:defRPr/>
            </a:pPr>
            <a:endParaRPr lang="en-US" sz="3200" b="1" dirty="0">
              <a:solidFill>
                <a:prstClr val="black"/>
              </a:solidFill>
              <a:latin typeface="Calibri"/>
              <a:cs typeface="+mn-cs"/>
            </a:endParaRPr>
          </a:p>
        </p:txBody>
      </p:sp>
      <p:graphicFrame>
        <p:nvGraphicFramePr>
          <p:cNvPr id="41986" name="Object 2"/>
          <p:cNvGraphicFramePr>
            <a:graphicFrameLocks noChangeAspect="1"/>
          </p:cNvGraphicFramePr>
          <p:nvPr/>
        </p:nvGraphicFramePr>
        <p:xfrm>
          <a:off x="2865438" y="4800600"/>
          <a:ext cx="4098925" cy="1292225"/>
        </p:xfrm>
        <a:graphic>
          <a:graphicData uri="http://schemas.openxmlformats.org/presentationml/2006/ole">
            <mc:AlternateContent xmlns:mc="http://schemas.openxmlformats.org/markup-compatibility/2006">
              <mc:Choice xmlns:v="urn:schemas-microsoft-com:vml" Requires="v">
                <p:oleObj spid="_x0000_s32772" name="Equation" r:id="rId3" imgW="850531" imgH="317362" progId="Equation.3">
                  <p:embed/>
                </p:oleObj>
              </mc:Choice>
              <mc:Fallback>
                <p:oleObj name="Equation" r:id="rId3" imgW="850531" imgH="31736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65438" y="4800600"/>
                        <a:ext cx="4098925"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1986"/>
                                        </p:tgtEl>
                                        <p:attrNameLst>
                                          <p:attrName>style.visibility</p:attrName>
                                        </p:attrNameLst>
                                      </p:cBhvr>
                                      <p:to>
                                        <p:strVal val="visible"/>
                                      </p:to>
                                    </p:set>
                                    <p:anim calcmode="lin" valueType="num">
                                      <p:cBhvr additive="base">
                                        <p:cTn id="7" dur="500" fill="hold"/>
                                        <p:tgtEl>
                                          <p:spTgt spid="41986"/>
                                        </p:tgtEl>
                                        <p:attrNameLst>
                                          <p:attrName>ppt_x</p:attrName>
                                        </p:attrNameLst>
                                      </p:cBhvr>
                                      <p:tavLst>
                                        <p:tav tm="0">
                                          <p:val>
                                            <p:strVal val="#ppt_x"/>
                                          </p:val>
                                        </p:tav>
                                        <p:tav tm="100000">
                                          <p:val>
                                            <p:strVal val="#ppt_x"/>
                                          </p:val>
                                        </p:tav>
                                      </p:tavLst>
                                    </p:anim>
                                    <p:anim calcmode="lin" valueType="num">
                                      <p:cBhvr additive="base">
                                        <p:cTn id="8" dur="500" fill="hold"/>
                                        <p:tgtEl>
                                          <p:spTgt spid="4198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819400" y="1219200"/>
            <a:ext cx="6019800" cy="2554288"/>
          </a:xfrm>
          <a:prstGeom prst="rect">
            <a:avLst/>
          </a:prstGeom>
          <a:noFill/>
        </p:spPr>
        <p:txBody>
          <a:bodyPr>
            <a:spAutoFit/>
          </a:bodyPr>
          <a:lstStyle/>
          <a:p>
            <a:pPr algn="r" fontAlgn="auto">
              <a:spcBef>
                <a:spcPts val="0"/>
              </a:spcBef>
              <a:spcAft>
                <a:spcPts val="0"/>
              </a:spcAft>
              <a:defRPr/>
            </a:pPr>
            <a:r>
              <a:rPr lang="ar-SA" sz="3200" b="1" dirty="0">
                <a:solidFill>
                  <a:prstClr val="black"/>
                </a:solidFill>
                <a:latin typeface="Calibri"/>
                <a:cs typeface="Arial"/>
              </a:rPr>
              <a:t>3. وتكون الدالة متناقصة اذا كان مجموع المرونتين اصغرمن1 فمثلا </a:t>
            </a:r>
            <a:endParaRPr lang="en-US" sz="3200" b="1" dirty="0">
              <a:solidFill>
                <a:prstClr val="black"/>
              </a:solidFill>
              <a:latin typeface="Calibri"/>
              <a:cs typeface="+mn-cs"/>
            </a:endParaRPr>
          </a:p>
          <a:p>
            <a:pPr algn="r" fontAlgn="auto">
              <a:spcBef>
                <a:spcPts val="0"/>
              </a:spcBef>
              <a:spcAft>
                <a:spcPts val="0"/>
              </a:spcAft>
              <a:defRPr/>
            </a:pPr>
            <a:r>
              <a:rPr lang="en-US" sz="3200" b="1" dirty="0">
                <a:solidFill>
                  <a:prstClr val="black"/>
                </a:solidFill>
                <a:latin typeface="Calibri"/>
                <a:cs typeface="+mn-cs"/>
              </a:rPr>
              <a:t>a=0.5   </a:t>
            </a:r>
            <a:r>
              <a:rPr lang="ar-SA" sz="3200" b="1" dirty="0">
                <a:solidFill>
                  <a:prstClr val="black"/>
                </a:solidFill>
                <a:latin typeface="Calibri"/>
                <a:cs typeface="Arial"/>
              </a:rPr>
              <a:t>فتكون  </a:t>
            </a:r>
            <a:r>
              <a:rPr lang="en-US" sz="3200" b="1" dirty="0">
                <a:solidFill>
                  <a:prstClr val="black"/>
                </a:solidFill>
                <a:latin typeface="Calibri"/>
                <a:cs typeface="+mn-cs"/>
              </a:rPr>
              <a:t>   B= 0.3</a:t>
            </a:r>
          </a:p>
          <a:p>
            <a:pPr algn="r" fontAlgn="auto">
              <a:spcBef>
                <a:spcPts val="0"/>
              </a:spcBef>
              <a:spcAft>
                <a:spcPts val="0"/>
              </a:spcAft>
              <a:defRPr/>
            </a:pPr>
            <a:endParaRPr lang="en-US" sz="3200" b="1" dirty="0">
              <a:solidFill>
                <a:prstClr val="black"/>
              </a:solidFill>
              <a:latin typeface="Calibri"/>
              <a:cs typeface="+mn-cs"/>
            </a:endParaRPr>
          </a:p>
          <a:p>
            <a:pPr algn="r" fontAlgn="auto">
              <a:spcBef>
                <a:spcPts val="0"/>
              </a:spcBef>
              <a:spcAft>
                <a:spcPts val="0"/>
              </a:spcAft>
              <a:defRPr/>
            </a:pPr>
            <a:endParaRPr lang="en-US" sz="3200" b="1" dirty="0">
              <a:solidFill>
                <a:prstClr val="black"/>
              </a:solidFill>
              <a:latin typeface="Calibri"/>
              <a:cs typeface="+mn-cs"/>
            </a:endParaRPr>
          </a:p>
        </p:txBody>
      </p:sp>
      <p:graphicFrame>
        <p:nvGraphicFramePr>
          <p:cNvPr id="43010" name="Object 2"/>
          <p:cNvGraphicFramePr>
            <a:graphicFrameLocks noChangeAspect="1"/>
          </p:cNvGraphicFramePr>
          <p:nvPr/>
        </p:nvGraphicFramePr>
        <p:xfrm>
          <a:off x="2652713" y="4800600"/>
          <a:ext cx="4525962" cy="1292225"/>
        </p:xfrm>
        <a:graphic>
          <a:graphicData uri="http://schemas.openxmlformats.org/presentationml/2006/ole">
            <mc:AlternateContent xmlns:mc="http://schemas.openxmlformats.org/markup-compatibility/2006">
              <mc:Choice xmlns:v="urn:schemas-microsoft-com:vml" Requires="v">
                <p:oleObj spid="_x0000_s33796" name="Equation" r:id="rId3" imgW="939392" imgH="317362" progId="Equation.3">
                  <p:embed/>
                </p:oleObj>
              </mc:Choice>
              <mc:Fallback>
                <p:oleObj name="Equation" r:id="rId3" imgW="939392" imgH="317362" progId="Equation.3">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652713" y="4800600"/>
                        <a:ext cx="4525962" cy="1292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43010"/>
                                        </p:tgtEl>
                                        <p:attrNameLst>
                                          <p:attrName>style.visibility</p:attrName>
                                        </p:attrNameLst>
                                      </p:cBhvr>
                                      <p:to>
                                        <p:strVal val="visible"/>
                                      </p:to>
                                    </p:set>
                                    <p:anim calcmode="lin" valueType="num">
                                      <p:cBhvr additive="base">
                                        <p:cTn id="7" dur="500" fill="hold"/>
                                        <p:tgtEl>
                                          <p:spTgt spid="43010"/>
                                        </p:tgtEl>
                                        <p:attrNameLst>
                                          <p:attrName>ppt_x</p:attrName>
                                        </p:attrNameLst>
                                      </p:cBhvr>
                                      <p:tavLst>
                                        <p:tav tm="0">
                                          <p:val>
                                            <p:strVal val="#ppt_x"/>
                                          </p:val>
                                        </p:tav>
                                        <p:tav tm="100000">
                                          <p:val>
                                            <p:strVal val="#ppt_x"/>
                                          </p:val>
                                        </p:tav>
                                      </p:tavLst>
                                    </p:anim>
                                    <p:anim calcmode="lin" valueType="num">
                                      <p:cBhvr additive="base">
                                        <p:cTn id="8" dur="500" fill="hold"/>
                                        <p:tgtEl>
                                          <p:spTgt spid="430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148</TotalTime>
  <Words>196</Words>
  <Application>Microsoft Office PowerPoint</Application>
  <PresentationFormat>On-screen Show (4:3)</PresentationFormat>
  <Paragraphs>23</Paragraphs>
  <Slides>10</Slides>
  <Notes>0</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10</vt:i4>
      </vt:variant>
    </vt:vector>
  </HeadingPairs>
  <TitlesOfParts>
    <vt:vector size="18" baseType="lpstr">
      <vt:lpstr>Arial</vt:lpstr>
      <vt:lpstr>Calibri</vt:lpstr>
      <vt:lpstr>Book Antiqua</vt:lpstr>
      <vt:lpstr>Century Gothic</vt:lpstr>
      <vt:lpstr>Times New Roman</vt:lpstr>
      <vt:lpstr>Office Theme</vt:lpstr>
      <vt:lpstr>Apothecary</vt:lpstr>
      <vt:lpstr>Equation</vt:lpstr>
      <vt:lpstr>عوائد الحجم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draamusa</dc:creator>
  <cp:lastModifiedBy>win8</cp:lastModifiedBy>
  <cp:revision>24</cp:revision>
  <dcterms:created xsi:type="dcterms:W3CDTF">2006-08-16T00:00:00Z</dcterms:created>
  <dcterms:modified xsi:type="dcterms:W3CDTF">2017-12-16T21:22:25Z</dcterms:modified>
</cp:coreProperties>
</file>