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0BA95-1DFA-453F-B8A2-3FBD4B2F9203}" type="datetimeFigureOut">
              <a:rPr lang="ar-IQ" smtClean="0"/>
              <a:pPr/>
              <a:t>28/03/1439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7AF98-5B2E-4367-A097-1A687B397DF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الاقتصاد الكلي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المحاضرة السادسة عشر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د. مصطفى كامل</a:t>
            </a: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السادسة عشر</a:t>
            </a:r>
            <a:endParaRPr lang="ar-IQ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b="1" u="sng" dirty="0" smtClean="0"/>
              <a:t>التــــوازن الكــــلي الكــــلاسيكـــــي</a:t>
            </a:r>
            <a:endParaRPr lang="en-US" dirty="0" smtClean="0"/>
          </a:p>
          <a:p>
            <a:r>
              <a:rPr lang="ar-IQ" dirty="0" smtClean="0"/>
              <a:t>ان نقطة التوازن الكلاسكية تحدث عند تقاطع منحنى العرض الكلي لمنحنى الطلب الكلي اي    (</a:t>
            </a:r>
            <a:r>
              <a:rPr lang="en-US" dirty="0" smtClean="0"/>
              <a:t>AS = AD</a:t>
            </a:r>
            <a:r>
              <a:rPr lang="ar-IQ" dirty="0" smtClean="0"/>
              <a:t>) عند مستوى الاستخدام الشامل.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المحاضرة السادسة عشر</a:t>
            </a:r>
            <a:endParaRPr lang="ar-IQ" dirty="0"/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295401"/>
            <a:ext cx="7696200" cy="368236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42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الاقتصاد الكلي</vt:lpstr>
      <vt:lpstr>المحاضرة السادسة عشر</vt:lpstr>
      <vt:lpstr>المحاضرة السادسة عشر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الحسابات القومية</dc:title>
  <dc:creator>win7</dc:creator>
  <cp:lastModifiedBy>win7</cp:lastModifiedBy>
  <cp:revision>19</cp:revision>
  <dcterms:created xsi:type="dcterms:W3CDTF">2017-12-16T10:28:53Z</dcterms:created>
  <dcterms:modified xsi:type="dcterms:W3CDTF">2017-12-16T16:38:02Z</dcterms:modified>
</cp:coreProperties>
</file>