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الحادية عشر</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الحادية عشر</a:t>
            </a:r>
            <a:endParaRPr lang="ar-IQ" dirty="0"/>
          </a:p>
        </p:txBody>
      </p:sp>
      <p:sp>
        <p:nvSpPr>
          <p:cNvPr id="5" name="Content Placeholder 4"/>
          <p:cNvSpPr>
            <a:spLocks noGrp="1"/>
          </p:cNvSpPr>
          <p:nvPr>
            <p:ph idx="1"/>
          </p:nvPr>
        </p:nvSpPr>
        <p:spPr/>
        <p:txBody>
          <a:bodyPr>
            <a:normAutofit fontScale="77500" lnSpcReduction="20000"/>
          </a:bodyPr>
          <a:lstStyle/>
          <a:p>
            <a:r>
              <a:rPr lang="ar-IQ" b="1" u="sng" dirty="0" smtClean="0"/>
              <a:t>نظرية سعر الفائدة </a:t>
            </a:r>
            <a:r>
              <a:rPr lang="en-US" b="1" u="sng" dirty="0" smtClean="0"/>
              <a:t>Interest rate Theory</a:t>
            </a:r>
            <a:endParaRPr lang="en-US" dirty="0" smtClean="0"/>
          </a:p>
          <a:p>
            <a:r>
              <a:rPr lang="ar-IQ" dirty="0" smtClean="0"/>
              <a:t>يعرف سعر الفائدة لدى الكلاسيك بانه ثمن الامتناع عن الاستهلاك الحاضر من اجل استهلاك اكبر في المستقبل. ويتحدد في السوق الحقيقي (سوق السلع والخدمات) عند تعادل الادخار مع الاستثمار. </a:t>
            </a:r>
            <a:endParaRPr lang="en-US" dirty="0" smtClean="0"/>
          </a:p>
          <a:p>
            <a:r>
              <a:rPr lang="ar-IQ" b="1" u="sng" dirty="0" smtClean="0"/>
              <a:t>الادخـــــار</a:t>
            </a:r>
            <a:endParaRPr lang="en-US" dirty="0" smtClean="0"/>
          </a:p>
          <a:p>
            <a:r>
              <a:rPr lang="ar-IQ" dirty="0" smtClean="0"/>
              <a:t>ان ميل منحنى الادخار موجب لعدم رغبة الافراد للاحتفاظ بارصدة نقدية عاطلة دون عائد (سعر الفائدة) لكونها عقيمة. فقد يدخر الفرد من اجل شراء اصول مالية جديدة (هذا الاحتمال يقتصر على كبار المنظمين فقط)، او يدخر من اجل شراء اسهم وسندات جديدة. وعليه سيتجه سعر الفائدة (عائد الادخار) للزيادة (طرديا) مع زيادة الادخار، حيث يمثل سعر الفائدة تكلفة الفرصة البديلة للاحتفاظ بالنقود بصورة ارصدة نقدية عاطلة لا تدر دخلا، اي يصبح سعر الفائدة ثمن تأجير النقود. لذا فان الادخار دالة في سعر الفائدة:-</a:t>
            </a:r>
            <a:endParaRPr lang="en-US" dirty="0" smtClean="0"/>
          </a:p>
          <a:p>
            <a:pPr rtl="0"/>
            <a:r>
              <a:rPr lang="en-US" dirty="0" smtClean="0"/>
              <a:t>S = f (</a:t>
            </a:r>
            <a:r>
              <a:rPr lang="en-US" dirty="0" err="1" smtClean="0"/>
              <a:t>i</a:t>
            </a:r>
            <a:r>
              <a:rPr lang="en-US" dirty="0" smtClean="0"/>
              <a:t>) ………………………………… (7)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الحادية عشر</a:t>
            </a:r>
            <a:endParaRPr lang="ar-IQ" dirty="0"/>
          </a:p>
        </p:txBody>
      </p:sp>
      <p:sp>
        <p:nvSpPr>
          <p:cNvPr id="6" name="Content Placeholder 5"/>
          <p:cNvSpPr>
            <a:spLocks noGrp="1"/>
          </p:cNvSpPr>
          <p:nvPr>
            <p:ph idx="1"/>
          </p:nvPr>
        </p:nvSpPr>
        <p:spPr/>
        <p:txBody>
          <a:bodyPr>
            <a:normAutofit fontScale="70000" lnSpcReduction="20000"/>
          </a:bodyPr>
          <a:lstStyle/>
          <a:p>
            <a:r>
              <a:rPr lang="ar-IQ" b="1" u="sng" dirty="0" smtClean="0"/>
              <a:t>الاستثمـــــار</a:t>
            </a:r>
            <a:endParaRPr lang="en-US" dirty="0" smtClean="0"/>
          </a:p>
          <a:p>
            <a:r>
              <a:rPr lang="ar-IQ" dirty="0" smtClean="0"/>
              <a:t>ان ميل منحنى الاستثمار سالب لان زيادة الاستثمار تتطلب تمويل وذلك من خلال تعبئة مدخرات الافراد والمؤسسات، ولطالما ان سعر الفائدة يمثل عائد المدخرات فهو يمثل في الوقت ذاته تكلفة الاقتراض، لذا فان انخفاض سعر الفائدة (انخفاض تكلفة الاقتراض) حتما يؤدي الى زيادة الاستثمار.</a:t>
            </a:r>
            <a:endParaRPr lang="en-US" dirty="0" smtClean="0"/>
          </a:p>
          <a:p>
            <a:r>
              <a:rPr lang="ar-IQ" dirty="0" smtClean="0"/>
              <a:t>فضلا عن ان منحنى الاستثمار يمثل الكفاية الحدية لراسمال المشاريع، فزيادة الاستثمار يؤدي الى زيادة الانتاج وخضوع عنصر العمل لقانون الغلة المتناقصة، مما يؤدي الى انخفاض الكفاية الحدية لراس المال (عائد الاستثمار)، ولطالما عائد الاستثمار هو الذي يغذي اسعار الفائدة (عند حاجة ارباب العمل والمستثمرون الى السيولة فانهم يطرحوا سندات جديدة، باسعار فائدة مغرية الى الافراد من اجل زيادة الادخار وشراء السندات)، لذا فان انخفاض العائد على الاستثمار يفضي بانخفاض اسعار الفائدة لكي يتمكن المقترضون من سداد ديونهم (سعر الفائدة + مبلغ القرض). وعليه فان الاستثمار دالة في سعر الفائدة:-</a:t>
            </a:r>
            <a:endParaRPr lang="en-US" dirty="0" smtClean="0"/>
          </a:p>
          <a:p>
            <a:pPr rtl="0"/>
            <a:r>
              <a:rPr lang="en-US" dirty="0" smtClean="0"/>
              <a:t>I = f (</a:t>
            </a:r>
            <a:r>
              <a:rPr lang="en-US" dirty="0" err="1" smtClean="0"/>
              <a:t>i</a:t>
            </a:r>
            <a:r>
              <a:rPr lang="en-US" dirty="0" smtClean="0"/>
              <a:t>)  ………………………………… (8)</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990600" y="1066800"/>
            <a:ext cx="7315200" cy="3925251"/>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322</Words>
  <Application>Microsoft Office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الاقتصاد الكلي</vt:lpstr>
      <vt:lpstr>المحاضرة الحادية عشر</vt:lpstr>
      <vt:lpstr>المحاضرة الحادية عشر</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15</cp:revision>
  <dcterms:created xsi:type="dcterms:W3CDTF">2017-12-16T10:28:53Z</dcterms:created>
  <dcterms:modified xsi:type="dcterms:W3CDTF">2017-12-16T13:01:18Z</dcterms:modified>
</cp:coreProperties>
</file>