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السابعة </a:t>
            </a:r>
            <a:r>
              <a:rPr lang="ar-IQ" dirty="0" smtClean="0">
                <a:solidFill>
                  <a:schemeClr val="tx1"/>
                </a:solidFill>
              </a:rPr>
              <a:t>عشر</a:t>
            </a:r>
            <a:endParaRPr lang="ar-IQ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السابعة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4- العلاقة بين الناتج المحلي والناتج القومي: ان الناتج القومي اكبر من الناتج المحلي (الناتج القومي </a:t>
            </a:r>
            <a:r>
              <a:rPr lang="en-US" dirty="0" smtClean="0">
                <a:sym typeface="Symbol"/>
              </a:rPr>
              <a:t></a:t>
            </a:r>
            <a:r>
              <a:rPr lang="ar-IQ" dirty="0" smtClean="0"/>
              <a:t> الناتج المحلي)</a:t>
            </a:r>
            <a:endParaRPr lang="en-US" dirty="0" smtClean="0"/>
          </a:p>
          <a:p>
            <a:r>
              <a:rPr lang="ar-IQ" dirty="0" smtClean="0"/>
              <a:t>الناتج القومي = الناتج المحلي + صافي الدخول المحولة من الخارج</a:t>
            </a:r>
            <a:endParaRPr lang="en-US" dirty="0" smtClean="0"/>
          </a:p>
          <a:p>
            <a:r>
              <a:rPr lang="ar-IQ" dirty="0" smtClean="0"/>
              <a:t>الناتج المحلي= الناتج القومي - صافي الدخول المحولة من الخارج</a:t>
            </a:r>
            <a:endParaRPr lang="en-US" dirty="0" smtClean="0"/>
          </a:p>
          <a:p>
            <a:r>
              <a:rPr lang="ar-IQ" dirty="0" smtClean="0"/>
              <a:t>صافي الدخول المحولة من الخارج = الناتج القومي – الناتج المحلي</a:t>
            </a:r>
            <a:endParaRPr lang="en-US" dirty="0" smtClean="0"/>
          </a:p>
          <a:p>
            <a:r>
              <a:rPr lang="ar-IQ" dirty="0" smtClean="0"/>
              <a:t>صافي الدخول المحولة من الخارج = الدخول المحولة من الخارج – الدخول المحولة الى الخارج</a:t>
            </a:r>
            <a:endParaRPr lang="en-US" dirty="0" smtClean="0"/>
          </a:p>
          <a:p>
            <a:r>
              <a:rPr lang="ar-IQ" dirty="0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السابعة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5- العلاقة بين الدخل القومي والدخل الشخصي: ان الدخل القومي اكبر من الدخل الشخصي (الدخل القومي </a:t>
            </a:r>
            <a:r>
              <a:rPr lang="en-US" dirty="0" smtClean="0">
                <a:sym typeface="Symbol"/>
              </a:rPr>
              <a:t></a:t>
            </a:r>
            <a:r>
              <a:rPr lang="ar-IQ" dirty="0" smtClean="0"/>
              <a:t> الدخل الشخصي)</a:t>
            </a:r>
            <a:endParaRPr lang="en-US" dirty="0" smtClean="0"/>
          </a:p>
          <a:p>
            <a:r>
              <a:rPr lang="ar-IQ" dirty="0" smtClean="0"/>
              <a:t>الدخل القومي = الدخل الشخصي + (مساهمة ارباب العمل في الضمان الاجتماعي + الارباح المحتجزة في الشركات المساهمة + ضرائب دخل الشركات) – (اعانات الحكومة الى الافراد + اعانات من الخارج الى الافراد)</a:t>
            </a:r>
            <a:endParaRPr lang="en-US" smtClean="0"/>
          </a:p>
          <a:p>
            <a:r>
              <a:rPr lang="ar-IQ" smtClean="0"/>
              <a:t>+ </a:t>
            </a:r>
            <a:r>
              <a:rPr lang="ar-IQ" dirty="0" smtClean="0"/>
              <a:t>التطبيق العملي في القاعة الدراسية بمشاركة جميع الطلبة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162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السابعة عشر</vt:lpstr>
      <vt:lpstr>المحاضرة السابعة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18</cp:revision>
  <dcterms:created xsi:type="dcterms:W3CDTF">2017-12-16T10:28:53Z</dcterms:created>
  <dcterms:modified xsi:type="dcterms:W3CDTF">2017-12-16T11:41:58Z</dcterms:modified>
</cp:coreProperties>
</file>