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الحسابات القومية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</a:rPr>
              <a:t>الخامسة </a:t>
            </a:r>
            <a:r>
              <a:rPr lang="ar-IQ" dirty="0" smtClean="0">
                <a:solidFill>
                  <a:schemeClr val="tx1"/>
                </a:solidFill>
              </a:rPr>
              <a:t>عشر</a:t>
            </a:r>
            <a:endParaRPr lang="ar-IQ" dirty="0" smtClean="0">
              <a:solidFill>
                <a:schemeClr val="tx1"/>
              </a:solidFill>
            </a:endParaRP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الخامسة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11- الدخل المتاح (الدخل القابل للتصرف) = الدخل الشخصي – (الضرائب المباشرة + المدفوعات التحويلية)</a:t>
            </a:r>
            <a:endParaRPr lang="en-US" dirty="0" smtClean="0"/>
          </a:p>
          <a:p>
            <a:r>
              <a:rPr lang="ar-IQ" dirty="0" smtClean="0"/>
              <a:t>+ </a:t>
            </a:r>
            <a:r>
              <a:rPr lang="ar-IQ" dirty="0" smtClean="0"/>
              <a:t>التطبيق العملي في القاعة الدراسية بمشاركة جميع الطلبة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</a:t>
            </a:r>
            <a:r>
              <a:rPr lang="ar-IQ" dirty="0" smtClean="0"/>
              <a:t>الخامسة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b="1" dirty="0" smtClean="0"/>
              <a:t>ثانيا: العلاقات بين مقاييس الناتج القومي</a:t>
            </a:r>
            <a:endParaRPr lang="en-US" dirty="0" smtClean="0"/>
          </a:p>
          <a:p>
            <a:r>
              <a:rPr lang="ar-IQ" dirty="0" smtClean="0"/>
              <a:t>1- علاقة الانتاج مع الناتج: ان الانتاج اوسع معنى من الناتج (الانتاج</a:t>
            </a:r>
            <a:r>
              <a:rPr lang="en-US" dirty="0" smtClean="0">
                <a:sym typeface="Symbol"/>
              </a:rPr>
              <a:t></a:t>
            </a:r>
            <a:r>
              <a:rPr lang="ar-IQ" dirty="0" smtClean="0"/>
              <a:t> الناتج)</a:t>
            </a:r>
            <a:endParaRPr lang="en-US" dirty="0" smtClean="0"/>
          </a:p>
          <a:p>
            <a:r>
              <a:rPr lang="ar-IQ" dirty="0" smtClean="0"/>
              <a:t>الانتاج = الناتج + المستخدم (الوسيط)</a:t>
            </a:r>
            <a:endParaRPr lang="en-US" dirty="0" smtClean="0"/>
          </a:p>
          <a:p>
            <a:r>
              <a:rPr lang="ar-IQ" dirty="0" smtClean="0"/>
              <a:t>الناتج = الانتاج - المستخدم (الوسيط)</a:t>
            </a:r>
            <a:endParaRPr lang="en-US" dirty="0" smtClean="0"/>
          </a:p>
          <a:p>
            <a:r>
              <a:rPr lang="ar-IQ" dirty="0" smtClean="0"/>
              <a:t>المستخدم = الانتاج – الناتج</a:t>
            </a:r>
            <a:endParaRPr lang="en-US" dirty="0" smtClean="0"/>
          </a:p>
          <a:p>
            <a:r>
              <a:rPr lang="ar-IQ" dirty="0" smtClean="0"/>
              <a:t>المستخدم: هو مجموع السلع والخدمات الوسيطة في العملية الانتاجية مثل المواد الاولية والطاقة والمحروقات والكهرباء والسلع نصف المصنعة والخدمات الوسيطة، وتدعى كذلك بمستلزمات الانتاج او المدخلات.</a:t>
            </a:r>
            <a:endParaRPr lang="en-US" smtClean="0"/>
          </a:p>
          <a:p>
            <a:r>
              <a:rPr lang="ar-IQ" smtClean="0"/>
              <a:t>+ </a:t>
            </a:r>
            <a:r>
              <a:rPr lang="ar-IQ" dirty="0" smtClean="0"/>
              <a:t>التطبيق العملي في القاعة الدراسية بمشاركة جميع الطلبة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126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الحسابات القومية</vt:lpstr>
      <vt:lpstr>المحاضرة الخامسة عشر</vt:lpstr>
      <vt:lpstr>المحاضرة الخامسة عشر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16</cp:revision>
  <dcterms:created xsi:type="dcterms:W3CDTF">2017-12-16T10:28:53Z</dcterms:created>
  <dcterms:modified xsi:type="dcterms:W3CDTF">2017-12-16T11:39:23Z</dcterms:modified>
</cp:coreProperties>
</file>