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الحسابات القومية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</a:rPr>
              <a:t>الثانية </a:t>
            </a:r>
            <a:r>
              <a:rPr lang="ar-IQ" dirty="0" smtClean="0">
                <a:solidFill>
                  <a:schemeClr val="tx1"/>
                </a:solidFill>
              </a:rPr>
              <a:t>عشر</a:t>
            </a:r>
            <a:endParaRPr lang="ar-IQ" dirty="0" smtClean="0">
              <a:solidFill>
                <a:schemeClr val="tx1"/>
              </a:solidFill>
            </a:endParaRP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</a:t>
            </a:r>
            <a:r>
              <a:rPr lang="ar-IQ" dirty="0" smtClean="0"/>
              <a:t>الثانية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5- الناتج المحلي الصافي بسعر الكلفة = الناتج المحلي الاجمالي بسعر الكلفة – الاندثار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</a:t>
            </a:r>
            <a:r>
              <a:rPr lang="ar-IQ" dirty="0" smtClean="0"/>
              <a:t>الثانية عشر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smtClean="0"/>
              <a:t>6- الناتج القومي الاجمالي بسعر السوق = الناتج القومي الصافي بسعر السوق + الاندثار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43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الحسابات القومية</vt:lpstr>
      <vt:lpstr>المحاضرة الثانية عشر</vt:lpstr>
      <vt:lpstr>المحاضرة الثانية عشر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13</cp:revision>
  <dcterms:created xsi:type="dcterms:W3CDTF">2017-12-16T10:28:53Z</dcterms:created>
  <dcterms:modified xsi:type="dcterms:W3CDTF">2017-12-16T11:34:16Z</dcterms:modified>
</cp:coreProperties>
</file>