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الحسابات القومية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الثانية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5- الناتج المحلي الصافي بسعر الكلفة = الناتج المحلي الاجمالي بسعر الكلفة – </a:t>
            </a:r>
            <a:r>
              <a:rPr lang="ar-IQ" dirty="0" smtClean="0"/>
              <a:t>الاندثار</a:t>
            </a:r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الثانية عشر</a:t>
            </a:r>
            <a:endParaRPr lang="ar-IQ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 الناتج القومي الاجمالي بسعر السوق = الناتج القومي الصافي بسعر السوق + </a:t>
            </a:r>
            <a:r>
              <a:rPr lang="ar-IQ" dirty="0" smtClean="0"/>
              <a:t>الاندثار</a:t>
            </a:r>
          </a:p>
          <a:p>
            <a:r>
              <a:rPr lang="ar-IQ" dirty="0" smtClean="0"/>
              <a:t>+ التطبيق العملي في القاعة الدراسية بمشاركة جميع الطلبة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61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الحسابات القومية</vt:lpstr>
      <vt:lpstr>المحاضرة الثانية عشر</vt:lpstr>
      <vt:lpstr>المحاضرة الثانية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14</cp:revision>
  <dcterms:created xsi:type="dcterms:W3CDTF">2017-12-16T10:28:53Z</dcterms:created>
  <dcterms:modified xsi:type="dcterms:W3CDTF">2017-12-16T11:36:09Z</dcterms:modified>
</cp:coreProperties>
</file>