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الحادية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الحادية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3- الناتج المحلي الصافي بسعر السوق = الناتج المحلي الاجمالي بسعر السوق – </a:t>
            </a:r>
            <a:r>
              <a:rPr lang="ar-IQ" dirty="0" smtClean="0"/>
              <a:t>الاندثار</a:t>
            </a:r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الحادية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4- الناتج المحلي الاجمالي بسعر الكلفة = الناتج المحلي الاجمالي بسعر السوق - صافي الضرائب غير </a:t>
            </a:r>
            <a:r>
              <a:rPr lang="ar-IQ" dirty="0" smtClean="0"/>
              <a:t>المباشرة</a:t>
            </a:r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الحادية عشر</vt:lpstr>
      <vt:lpstr>المحاضرة الحادية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13</cp:revision>
  <dcterms:created xsi:type="dcterms:W3CDTF">2017-12-16T10:28:53Z</dcterms:created>
  <dcterms:modified xsi:type="dcterms:W3CDTF">2017-12-16T11:36:31Z</dcterms:modified>
</cp:coreProperties>
</file>