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الحسابات القومية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العاشرة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العاشرة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اولا: انواع مقاييس الناتج القومي</a:t>
            </a:r>
            <a:endParaRPr lang="en-US" dirty="0" smtClean="0"/>
          </a:p>
          <a:p>
            <a:r>
              <a:rPr lang="ar-IQ" dirty="0" smtClean="0"/>
              <a:t>يوجد انواع كثيرة من مقاييس الناتج منها:-</a:t>
            </a:r>
            <a:endParaRPr lang="en-US" dirty="0" smtClean="0"/>
          </a:p>
          <a:p>
            <a:r>
              <a:rPr lang="ar-IQ" dirty="0" smtClean="0"/>
              <a:t>1- الانتاج المحلي الكلي = مجموع ناتج القطاعات الاقتصادية المختلفة </a:t>
            </a:r>
            <a:endParaRPr lang="ar-IQ" dirty="0" smtClean="0"/>
          </a:p>
          <a:p>
            <a:r>
              <a:rPr lang="ar-IQ" dirty="0" smtClean="0"/>
              <a:t>+ التطبيق العملي في القاعة الدراسية بمشاركة جميع الطلبة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العاشرة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2- الناتج المحلي الاجمالي بسعر السوق = الانتاج الكلي – المستخدم</a:t>
            </a:r>
            <a:endParaRPr lang="en-US" dirty="0" smtClean="0"/>
          </a:p>
          <a:p>
            <a:r>
              <a:rPr lang="ar-IQ" dirty="0" smtClean="0"/>
              <a:t>+ التطبيق العملي في القاعة الدراسية بمشاركة جميع الطلبة</a:t>
            </a:r>
            <a:endParaRPr lang="en-US" smtClean="0"/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65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الحسابات القومية</vt:lpstr>
      <vt:lpstr>المحاضرة العاشرة</vt:lpstr>
      <vt:lpstr>المحاضرة العاشرة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12</cp:revision>
  <dcterms:created xsi:type="dcterms:W3CDTF">2017-12-16T10:28:53Z</dcterms:created>
  <dcterms:modified xsi:type="dcterms:W3CDTF">2017-12-16T11:36:46Z</dcterms:modified>
</cp:coreProperties>
</file>