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</a:rPr>
              <a:t>التاسعة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التاسعة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مثال: تعد الحنطة العنصر الاولي لصناعة الخبز ومن خلال مراحل الانتاج الاتية يمكن التوصل الى مقدار القيمة المضافة: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التاسعة</a:t>
            </a:r>
            <a:endParaRPr lang="ar-IQ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810" y="2596179"/>
            <a:ext cx="6830379" cy="25340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التاسعة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b="1" dirty="0"/>
              <a:t>القيمة المضافة = الانتاج الكلي – قيمة السلع والخدمات الوسيطة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الحسابات القومية</vt:lpstr>
      <vt:lpstr>المحاضرة التاسعة</vt:lpstr>
      <vt:lpstr>المحاضرة التاسعة</vt:lpstr>
      <vt:lpstr>المحاضرة التاسعة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10</cp:revision>
  <dcterms:created xsi:type="dcterms:W3CDTF">2017-12-16T10:28:53Z</dcterms:created>
  <dcterms:modified xsi:type="dcterms:W3CDTF">2017-12-16T11:30:28Z</dcterms:modified>
</cp:coreProperties>
</file>