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t>28/03/1439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t>28/03/1439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t>28/03/1439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t>28/03/1439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t>28/03/1439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0BA95-1DFA-453F-B8A2-3FBD4B2F9203}" type="datetimeFigureOut">
              <a:rPr lang="ar-IQ" smtClean="0"/>
              <a:t>28/03/1439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7AF98-5B2E-4367-A097-1A687B397DF9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0BA95-1DFA-453F-B8A2-3FBD4B2F9203}" type="datetimeFigureOut">
              <a:rPr lang="ar-IQ" smtClean="0"/>
              <a:t>28/03/1439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47AF98-5B2E-4367-A097-1A687B397DF9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الحسابات القومية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IQ" dirty="0" smtClean="0">
                <a:solidFill>
                  <a:schemeClr val="tx1"/>
                </a:solidFill>
              </a:rPr>
              <a:t>المحاضرة </a:t>
            </a:r>
            <a:r>
              <a:rPr lang="ar-IQ" dirty="0" smtClean="0">
                <a:solidFill>
                  <a:schemeClr val="tx1"/>
                </a:solidFill>
              </a:rPr>
              <a:t>الثامنة</a:t>
            </a:r>
          </a:p>
          <a:p>
            <a:r>
              <a:rPr lang="ar-IQ" dirty="0" smtClean="0">
                <a:solidFill>
                  <a:schemeClr val="tx1"/>
                </a:solidFill>
              </a:rPr>
              <a:t>د. مصطفى كامل</a:t>
            </a:r>
          </a:p>
          <a:p>
            <a:endParaRPr lang="ar-IQ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المحاضرة </a:t>
            </a:r>
            <a:r>
              <a:rPr lang="ar-IQ" dirty="0" smtClean="0"/>
              <a:t>الثامنة</a:t>
            </a:r>
            <a:endParaRPr lang="ar-IQ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الاستهلاك: هو جزء من الدخل مخصص للانفاق على اقتناء السلع والخدمات من اجل تحقيق الاشباع الذاتي لدى الافراد في بلد معين خلال سنة واحدة.</a:t>
            </a:r>
            <a:endParaRPr lang="en-US" dirty="0" smtClean="0"/>
          </a:p>
          <a:p>
            <a:r>
              <a:rPr lang="ar-IQ" dirty="0"/>
              <a:t>الادخار: هو جزء من الدخل يخصصه الافراد من اجل مواجهة الظروف غير المؤكدة في المستقبل (الظروف الجيدة والسيئة)، مما يؤدي الى زيادة الاستهلاك في المستقبل.</a:t>
            </a:r>
            <a:endParaRPr lang="en-US" dirty="0" smtClean="0"/>
          </a:p>
          <a:p>
            <a:r>
              <a:rPr lang="ar-IQ" dirty="0"/>
              <a:t>الضريبة: وهو مبلغ من المال يجبى من الافراد جبراً دون مقابل من اجل تحقيق مبدأ العدالة وتمويل الانفاق الحكومي.</a:t>
            </a:r>
            <a:endParaRPr lang="en-US" dirty="0" smtClean="0"/>
          </a:p>
          <a:p>
            <a:endParaRPr lang="ar-IQ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المحاضرة الثامنة</a:t>
            </a:r>
            <a:endParaRPr lang="ar-IQ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ar-IQ" b="1" dirty="0"/>
              <a:t>الانتاج النهائي والانتاج الوسيط</a:t>
            </a:r>
            <a:endParaRPr lang="en-US" dirty="0" smtClean="0"/>
          </a:p>
          <a:p>
            <a:r>
              <a:rPr lang="ar-IQ" dirty="0"/>
              <a:t>الانتاج النهائي: وهو مجموع السلع والخدمات التي تطلب لذاتها اي انها لا تطلب من اجل دمجها او ادخالها او اضافتها او تحويلها الى سلع وخدمات اخرى. </a:t>
            </a:r>
            <a:endParaRPr lang="en-US" dirty="0" smtClean="0"/>
          </a:p>
          <a:p>
            <a:r>
              <a:rPr lang="ar-IQ" dirty="0"/>
              <a:t>الانتاج الوسيط: وهو مجموع السلع والخدمات التي لا تطلب لذاتها بل من اجل دمجها او ادخالها او اضافتها او تحويلها الى سلع وخدمات اخرى.</a:t>
            </a:r>
            <a:endParaRPr lang="en-US" dirty="0" smtClean="0"/>
          </a:p>
          <a:p>
            <a:r>
              <a:rPr lang="ar-IQ" dirty="0"/>
              <a:t>القيمة المضافة: وهي عبارة عن الانتاج النهائي بعد استبعاد مقدار الانتاج الوسيط ويمكن الاستدلال من خلال المعادلة الاتية عن القيمة المضافة:</a:t>
            </a:r>
            <a:endParaRPr lang="en-US" dirty="0" smtClean="0"/>
          </a:p>
          <a:p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المحاضرة الثامنة</a:t>
            </a:r>
            <a:endParaRPr lang="ar-IQ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IQ" b="1" dirty="0"/>
              <a:t>القيمة المضافة = الانتاج الكلي – قيمة السلع والخدمات الوسيطة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181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الحسابات القومية</vt:lpstr>
      <vt:lpstr>المحاضرة الثامنة</vt:lpstr>
      <vt:lpstr>المحاضرة الثامنة</vt:lpstr>
      <vt:lpstr>المحاضرة الثامنة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الحسابات القومية</dc:title>
  <dc:creator>win7</dc:creator>
  <cp:lastModifiedBy>win7</cp:lastModifiedBy>
  <cp:revision>9</cp:revision>
  <dcterms:created xsi:type="dcterms:W3CDTF">2017-12-16T10:28:53Z</dcterms:created>
  <dcterms:modified xsi:type="dcterms:W3CDTF">2017-12-16T11:27:56Z</dcterms:modified>
</cp:coreProperties>
</file>