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</a:rPr>
              <a:t>السابعة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السابعة</a:t>
            </a:r>
            <a:endParaRPr lang="ar-IQ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8496" y="2391363"/>
            <a:ext cx="4887007" cy="294363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السابعة</a:t>
            </a:r>
            <a:endParaRPr lang="ar-IQ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206" y="2234179"/>
            <a:ext cx="5639587" cy="325800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السابعة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/>
              <a:t>تم التطرق الى ثلاثة طرق او صور للناتج وهي الانفاق القومي والناتج القومي والدخل القومي حيث يكون فيها المقدار متساوي ولتبيان ذلك سنستعين بالتدفق الدائري للدخل والانتاج.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505200"/>
            <a:ext cx="3877216" cy="22482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الحسابات القومية</vt:lpstr>
      <vt:lpstr>المحاضرة السابعة</vt:lpstr>
      <vt:lpstr>المحاضرة السابعة</vt:lpstr>
      <vt:lpstr>المحاضرة السابعة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8</cp:revision>
  <dcterms:created xsi:type="dcterms:W3CDTF">2017-12-16T10:28:53Z</dcterms:created>
  <dcterms:modified xsi:type="dcterms:W3CDTF">2017-12-16T11:24:54Z</dcterms:modified>
</cp:coreProperties>
</file>