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الحسابات القومية</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a:t>
            </a:r>
            <a:r>
              <a:rPr lang="ar-IQ" dirty="0" smtClean="0">
                <a:solidFill>
                  <a:schemeClr val="tx1"/>
                </a:solidFill>
              </a:rPr>
              <a:t>الثالثة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a:t>
            </a:r>
            <a:r>
              <a:rPr lang="ar-IQ" dirty="0" smtClean="0"/>
              <a:t>الثالثة</a:t>
            </a:r>
            <a:endParaRPr lang="ar-IQ" dirty="0"/>
          </a:p>
        </p:txBody>
      </p:sp>
      <p:sp>
        <p:nvSpPr>
          <p:cNvPr id="3" name="Content Placeholder 2"/>
          <p:cNvSpPr>
            <a:spLocks noGrp="1"/>
          </p:cNvSpPr>
          <p:nvPr>
            <p:ph idx="1"/>
          </p:nvPr>
        </p:nvSpPr>
        <p:spPr/>
        <p:txBody>
          <a:bodyPr>
            <a:normAutofit fontScale="70000" lnSpcReduction="20000"/>
          </a:bodyPr>
          <a:lstStyle/>
          <a:p>
            <a:r>
              <a:rPr lang="ar-IQ" b="1" dirty="0"/>
              <a:t>رابعا- الحسابات القومية والمحاسبة التقليدية</a:t>
            </a:r>
            <a:endParaRPr lang="en-US" dirty="0" smtClean="0"/>
          </a:p>
          <a:p>
            <a:r>
              <a:rPr lang="ar-IQ" dirty="0"/>
              <a:t>تختلف الحسابات القومية عن مفهوم المحاسبة التقليدية بعدة جوانب اهمها:-</a:t>
            </a:r>
            <a:endParaRPr lang="en-US" dirty="0" smtClean="0"/>
          </a:p>
          <a:p>
            <a:r>
              <a:rPr lang="ar-IQ" dirty="0"/>
              <a:t>1- مجال التطبيق: تطبق الحسابات القومية على مستوى الاقتصاد ككل في حين المحاسبة تختص بالمنشأة الاقتصادية الواحدة.</a:t>
            </a:r>
            <a:endParaRPr lang="en-US" dirty="0" smtClean="0"/>
          </a:p>
          <a:p>
            <a:r>
              <a:rPr lang="ar-IQ" dirty="0"/>
              <a:t>2- دقة البيانات: تعتمد الحسابات القومية على عدد كبير من الاحصاءات التي تتضمن على العديد من الاخطاء في حين المحاسبة تكون اكثر دقة في بياناتها التي تتسم بالسرعة والسهولة داخل الوحدة الاقتصادية.</a:t>
            </a:r>
            <a:endParaRPr lang="en-US" dirty="0" smtClean="0"/>
          </a:p>
          <a:p>
            <a:r>
              <a:rPr lang="ar-IQ" dirty="0"/>
              <a:t>3- القيمة الحقيقية للنقود: ان الحسابات القومية تاخذ بنظر الاعتبار التغيرات الحاصلة في قيمة النقود في حين ان المحاسبة لا تاخذ ذلك في نظر الاعتبار.</a:t>
            </a:r>
            <a:endParaRPr lang="en-US" dirty="0" smtClean="0"/>
          </a:p>
          <a:p>
            <a:r>
              <a:rPr lang="ar-IQ" dirty="0"/>
              <a:t>4- المدة الزمنية: ان المدة الزمنية في كلا النوعين هي سنة في الغالب.</a:t>
            </a:r>
            <a:endParaRPr lang="en-US" dirty="0" smtClean="0"/>
          </a:p>
          <a:p>
            <a:r>
              <a:rPr lang="ar-IQ" dirty="0"/>
              <a:t>5- تحقق الايراد (الدخل): يتحقق الايراد في الحسابات القومية عند الانتاج في حين يتحقق الدخل في المحاسبة عند بيع الانتاج.</a:t>
            </a:r>
            <a:endParaRPr lang="en-US" dirty="0" smtClean="0"/>
          </a:p>
          <a:p>
            <a:r>
              <a:rPr lang="ar-IQ" dirty="0"/>
              <a:t>6- نظام القيد المزدوج: كلا النوعين يطبق نظام القيد المزدوج وتكون البيانات في الحسابات القومية مستقلة اما في المحاسبة التقليدية تكون البيانات مترابطة.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fontScale="85000" lnSpcReduction="10000"/>
          </a:bodyPr>
          <a:lstStyle/>
          <a:p>
            <a:r>
              <a:rPr lang="ar-IQ" b="1" dirty="0"/>
              <a:t>خامسا: وظائف الحسابات القومية</a:t>
            </a:r>
            <a:endParaRPr lang="en-US" dirty="0" smtClean="0"/>
          </a:p>
          <a:p>
            <a:r>
              <a:rPr lang="ar-IQ" dirty="0"/>
              <a:t>1- الوظيفة التقليدية: تزود الحسابات القومية صانع القرار والباحث بمجموعة من البيانات عن العديد من المتغيرات الاقتصادية مثل الاستهلاك والاستثمار والتجارة الخارجية ... الخ، اذا تعطي تلك البيانات صورة واضحة عن النشاط الاقتصادي.</a:t>
            </a:r>
            <a:endParaRPr lang="en-US" dirty="0" smtClean="0"/>
          </a:p>
          <a:p>
            <a:r>
              <a:rPr lang="ar-IQ" dirty="0"/>
              <a:t>2- الوظيفة التحليلية: تستند هذه الوظيفة الى تقييم الاداء الاقتصادي خلال مدة من الزمن للتعرف على مواطن الضعف والقوة في المسار الاقتصادي بشكل عام.</a:t>
            </a:r>
            <a:endParaRPr lang="en-US" dirty="0" smtClean="0"/>
          </a:p>
          <a:p>
            <a:r>
              <a:rPr lang="ar-IQ" dirty="0"/>
              <a:t>3- الوظيفة التنبؤية: تعد الحسابات القومية اداة هامة للتعرف على المسار الاجمالي الذي يمكن ان يتجه اليه الاقتصاد القومي في المستقبل، لذا تعد هذه الوظيفة اساسا مهما في رسم السياسة الاقتصادية.</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a:bodyPr>
          <a:lstStyle/>
          <a:p>
            <a:r>
              <a:rPr lang="ar-IQ" b="1" dirty="0"/>
              <a:t>سادسا: اقسام الحسابات القومية</a:t>
            </a:r>
            <a:endParaRPr lang="en-US" dirty="0" smtClean="0"/>
          </a:p>
          <a:p>
            <a:r>
              <a:rPr lang="ar-IQ" dirty="0"/>
              <a:t>تقسم الحسابات القومية الى جزئين هما:-</a:t>
            </a:r>
            <a:endParaRPr lang="en-US" dirty="0" smtClean="0"/>
          </a:p>
          <a:p>
            <a:r>
              <a:rPr lang="ar-IQ" dirty="0"/>
              <a:t>1- الحسابات القومية الاجمالية: تقسم الى:-</a:t>
            </a:r>
            <a:endParaRPr lang="en-US" dirty="0" smtClean="0"/>
          </a:p>
          <a:p>
            <a:r>
              <a:rPr lang="ar-IQ" dirty="0"/>
              <a:t>أ- حسابات الانتاج القومي والدخل القومي: وهي حسابات تهتم باظهار الانشطة الاقتصادية المختلفة للدولة مثل الاستهلاك والاستثمار والادخار .... الخ.</a:t>
            </a:r>
            <a:endParaRPr lang="en-US" dirty="0" smtClean="0"/>
          </a:p>
          <a:p>
            <a:r>
              <a:rPr lang="ar-IQ" dirty="0"/>
              <a:t>ب- حسابات الميزانية العامة: وهي حسابات تظهر موجودات الدولة ومطلوباتها خلال مدة زمنية معينة.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الثالثة</a:t>
            </a:r>
            <a:endParaRPr lang="ar-IQ" dirty="0"/>
          </a:p>
        </p:txBody>
      </p:sp>
      <p:sp>
        <p:nvSpPr>
          <p:cNvPr id="3" name="Content Placeholder 2"/>
          <p:cNvSpPr>
            <a:spLocks noGrp="1"/>
          </p:cNvSpPr>
          <p:nvPr>
            <p:ph idx="1"/>
          </p:nvPr>
        </p:nvSpPr>
        <p:spPr/>
        <p:txBody>
          <a:bodyPr>
            <a:normAutofit fontScale="85000" lnSpcReduction="10000"/>
          </a:bodyPr>
          <a:lstStyle/>
          <a:p>
            <a:r>
              <a:rPr lang="ar-IQ" dirty="0"/>
              <a:t>2- الحسابات القومية التحليلية: تقسم الى:-</a:t>
            </a:r>
            <a:endParaRPr lang="en-US" dirty="0" smtClean="0"/>
          </a:p>
          <a:p>
            <a:r>
              <a:rPr lang="ar-IQ" dirty="0"/>
              <a:t>أ- حسابات المدخلات/المخرجات: وهي حسابات تلخص العلاقات التشابكية بين القطاعات الاقتصادية في كل بلد، فكل قطاع يستهلك المواد الاولية التي يستلمها من القطاعات الاخرى في العملية الانتاجية ثم يقوم بتوزيع انتاجه الى باقي قطاعات الاقتصاد المختلفة.</a:t>
            </a:r>
            <a:endParaRPr lang="en-US" dirty="0" smtClean="0"/>
          </a:p>
          <a:p>
            <a:r>
              <a:rPr lang="ar-IQ" dirty="0"/>
              <a:t>ب- حسابات التدفقات المالية: وهي حسابات تظهر العمليات المالية والنقدية للدولة والتزاماتها المالية من والى العالم الخارجي.</a:t>
            </a:r>
            <a:endParaRPr lang="en-US" dirty="0" smtClean="0"/>
          </a:p>
          <a:p>
            <a:r>
              <a:rPr lang="ar-IQ" dirty="0"/>
              <a:t>ج- حساب ميزان المدفوعات: وهو حساب يظهر العلاقات الاقتصادية للدولة مع العالم الخارجي اي موارد الدولة في العالم الخارجي وموارد العالم في الدولة خلال مدة زمنية معينة.</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429</Words>
  <Application>Microsoft Office PowerPoint</Application>
  <PresentationFormat>On-screen Show (4:3)</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الحسابات القومية</vt:lpstr>
      <vt:lpstr>المحاضرة الثالثة</vt:lpstr>
      <vt:lpstr>المحاضرة الثالثة</vt:lpstr>
      <vt:lpstr>المحاضرة الثالثة</vt:lpstr>
      <vt:lpstr>المحاضرة الثالثة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4</cp:revision>
  <dcterms:created xsi:type="dcterms:W3CDTF">2017-12-16T10:28:53Z</dcterms:created>
  <dcterms:modified xsi:type="dcterms:W3CDTF">2017-12-16T11:14:08Z</dcterms:modified>
</cp:coreProperties>
</file>