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E1C8F5C-8807-4943-B192-FBC9BFC92978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B0F7887-A514-4F14-9EA1-358793A3C27D}" type="slidenum">
              <a:rPr lang="ar-IQ" smtClean="0"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1008112"/>
          </a:xfrm>
        </p:spPr>
        <p:txBody>
          <a:bodyPr/>
          <a:lstStyle/>
          <a:p>
            <a:r>
              <a:rPr lang="ar-IQ" dirty="0" smtClean="0"/>
              <a:t>نفاد الابار المنتجة :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35660" algn="l"/>
              </a:tabLst>
            </a:pPr>
            <a:r>
              <a:rPr lang="ar-IQ" dirty="0">
                <a:ea typeface="Calibri"/>
                <a:cs typeface="Simplified Arabic"/>
              </a:rPr>
              <a:t>النفاد هو عبارة عن النقص التدريجي في قيمة الاصل نتيجة عمليات الاستخراج , وعند البدء </a:t>
            </a:r>
            <a:r>
              <a:rPr lang="ar-IQ" dirty="0" err="1">
                <a:ea typeface="Calibri"/>
                <a:cs typeface="Simplified Arabic"/>
              </a:rPr>
              <a:t>بأستحراج</a:t>
            </a:r>
            <a:r>
              <a:rPr lang="ar-IQ" dirty="0">
                <a:ea typeface="Calibri"/>
                <a:cs typeface="Simplified Arabic"/>
              </a:rPr>
              <a:t> النفط يتم تقسيم العقود الى نوعين وهما :</a:t>
            </a:r>
            <a:endParaRPr lang="en-US" sz="24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35660" algn="l"/>
              </a:tabLst>
            </a:pPr>
            <a:r>
              <a:rPr lang="ar-IQ" dirty="0">
                <a:ea typeface="Calibri"/>
                <a:cs typeface="Simplified Arabic"/>
              </a:rPr>
              <a:t>1.  </a:t>
            </a:r>
            <a:r>
              <a:rPr lang="ar-IQ" b="1" dirty="0">
                <a:ea typeface="Calibri"/>
                <a:cs typeface="Simplified Arabic"/>
              </a:rPr>
              <a:t>العقود المطورة كليا"</a:t>
            </a:r>
            <a:r>
              <a:rPr lang="ar-IQ" dirty="0">
                <a:ea typeface="Calibri"/>
                <a:cs typeface="Simplified Arabic"/>
              </a:rPr>
              <a:t> : ويقصد بها العقود التي تحتوي على مجموعة من الابار كلها منتجة (اي يتم استخراج النفط من جميع الابار الموجودة في العقد </a:t>
            </a:r>
            <a:r>
              <a:rPr lang="ar-IQ" dirty="0" err="1">
                <a:ea typeface="Calibri"/>
                <a:cs typeface="Simplified Arabic"/>
              </a:rPr>
              <a:t>ولايوجد</a:t>
            </a:r>
            <a:r>
              <a:rPr lang="ar-IQ" dirty="0">
                <a:ea typeface="Calibri"/>
                <a:cs typeface="Simplified Arabic"/>
              </a:rPr>
              <a:t> اي بئر غير منتج ) </a:t>
            </a:r>
            <a:endParaRPr lang="en-US" sz="24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35660" algn="l"/>
              </a:tabLst>
            </a:pPr>
            <a:r>
              <a:rPr lang="ar-IQ" b="1" dirty="0">
                <a:ea typeface="Calibri"/>
                <a:cs typeface="Simplified Arabic"/>
              </a:rPr>
              <a:t>2. العقود المطورة جزئيا" : </a:t>
            </a:r>
            <a:r>
              <a:rPr lang="ar-IQ" dirty="0">
                <a:ea typeface="Calibri"/>
                <a:cs typeface="Simplified Arabic"/>
              </a:rPr>
              <a:t>ويقصد بها العقود التي تحتوي على مجموعة من الابار بعضها منتج وبعضها غير منتج 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23479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9840" y="2674938"/>
            <a:ext cx="4312258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المعالج المحاسبية للنفاد :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96623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2665" y="2674938"/>
            <a:ext cx="6726607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لمعالج المحاسبية للنفاد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478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5521" y="2674938"/>
            <a:ext cx="7020895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لمعالج المحاسبية للنفاد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81873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9175" y="2674938"/>
            <a:ext cx="7273588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القيود المحاسبية :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42087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</TotalTime>
  <Words>98</Words>
  <Application>Microsoft Office PowerPoint</Application>
  <PresentationFormat>عرض على الشاشة (3:4)‏</PresentationFormat>
  <Paragraphs>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شكل موجة</vt:lpstr>
      <vt:lpstr>نفاد الابار المنتجة : </vt:lpstr>
      <vt:lpstr>المعالج المحاسبية للنفاد : </vt:lpstr>
      <vt:lpstr>لمعالج المحاسبية للنفاد </vt:lpstr>
      <vt:lpstr>لمعالج المحاسبية للنفاد </vt:lpstr>
      <vt:lpstr>القيود المحاسبية :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نفاد الابار المنتجة : </dc:title>
  <dc:creator>q</dc:creator>
  <cp:lastModifiedBy>q</cp:lastModifiedBy>
  <cp:revision>3</cp:revision>
  <dcterms:created xsi:type="dcterms:W3CDTF">2017-12-11T15:57:31Z</dcterms:created>
  <dcterms:modified xsi:type="dcterms:W3CDTF">2017-12-11T17:02:48Z</dcterms:modified>
</cp:coreProperties>
</file>