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2CBAFF-4AC5-411F-84C6-40182ADC665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039FAD-273E-4920-AE81-3AE10A5C8D9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2400" cy="864096"/>
          </a:xfrm>
        </p:spPr>
        <p:txBody>
          <a:bodyPr/>
          <a:lstStyle/>
          <a:p>
            <a:r>
              <a:rPr lang="ar-IQ" dirty="0" smtClean="0"/>
              <a:t>. مرحلة الحفر والتطوير :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19672" y="2060848"/>
            <a:ext cx="6400800" cy="3505944"/>
          </a:xfrm>
        </p:spPr>
        <p:txBody>
          <a:bodyPr>
            <a:normAutofit/>
          </a:bodyPr>
          <a:lstStyle/>
          <a:p>
            <a:r>
              <a:rPr lang="ar-IQ" dirty="0" smtClean="0"/>
              <a:t>تعد مرحلة الحفر والتطوير حلقة الوصل بين مرحلة الاستكشاف ومرحلة الانتاج , وفي هذه المرحلة يفتح حساب خاص يسمى حساب آبار تحت الحفر يحمل بكافة نفقات الحفر والتطوير التي تنفق على البئر الى ان تظهر نتيجة الحفر </a:t>
            </a:r>
            <a:r>
              <a:rPr lang="ar-IQ" dirty="0" err="1" smtClean="0"/>
              <a:t>بأكتشاف</a:t>
            </a:r>
            <a:r>
              <a:rPr lang="ar-IQ" dirty="0" smtClean="0"/>
              <a:t> النفط بكميات تجارية او عدم الاكتشاف ويضم هذا الحساب ثلاث حسابات ضمنية تتوزع عليها المصاريف المنفقة على البئر وهذه الحسابات هي :</a:t>
            </a:r>
          </a:p>
          <a:p>
            <a:r>
              <a:rPr lang="ar-IQ" dirty="0" smtClean="0"/>
              <a:t>آبار تحت الحفر / عمليات الحفر .</a:t>
            </a:r>
          </a:p>
          <a:p>
            <a:r>
              <a:rPr lang="ar-IQ" dirty="0" smtClean="0"/>
              <a:t>آبار تحت الحفر / تجهيزات الحفر .</a:t>
            </a:r>
          </a:p>
          <a:p>
            <a:r>
              <a:rPr lang="ar-IQ" dirty="0" smtClean="0"/>
              <a:t>آبار تحت الحفر / الآت ومعدات الحفر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15823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معيار التمييز بين المصاريف في مرحلة الحفر والتطوير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8947717"/>
              </p:ext>
            </p:extLst>
          </p:nvPr>
        </p:nvGraphicFramePr>
        <p:xfrm>
          <a:off x="1409063" y="1772817"/>
          <a:ext cx="6691328" cy="3562548"/>
        </p:xfrm>
        <a:graphic>
          <a:graphicData uri="http://schemas.openxmlformats.org/drawingml/2006/table">
            <a:tbl>
              <a:tblPr rtl="1" firstRow="1" firstCol="1" bandRow="1"/>
              <a:tblGrid>
                <a:gridCol w="2229995"/>
                <a:gridCol w="1817580"/>
                <a:gridCol w="2643753"/>
              </a:tblGrid>
              <a:tr h="29687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اسم الحساب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معيار التمييز للمصروف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امثلة على المصروف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51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آبار تحت الحفر / عمليات الحفر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المصاريف التي تنفق لمرة واحدة ولايمكن استرجاعها سواء تم اكتشاف النفط ام لم يكتشف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اجور عمال الحفر , الاسمنت المستخدم في البناء ,تكاليف ازالة الانقاض , تنظيف المكان , مواد وحوامض كيمياوية , </a:t>
                      </a: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تكاليف نقل ونصب وتركيب تجهيزات الحفر</a:t>
                      </a: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63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آبار تحت الحفر / تجهيزات الحفر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المصاريف التي تخص بئر معين دون غيره اي ليست مصاريف عامة لجميع الابار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انابيب التغليف ,  انابيب الاستخراج , مضخات الانتاج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51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آبار تحت الحفر / الآت ومعدات الحفر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كلف الآت ومعدات تخص جميع الابار وليس بئر بعينه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كلف الصهاريج , انابيب التوصيل , اجهزة فصل النفط عن مشتقاته , صمامات التحكم </a:t>
                      </a:r>
                      <a:r>
                        <a:rPr lang="ar-IQ" sz="1400" dirty="0" err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بالانتاج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, </a:t>
                      </a: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كلف نصب وتركيب هذه الا لآت على نفس الحساب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72978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المعالجة </a:t>
            </a:r>
            <a:r>
              <a:rPr lang="ar-IQ" dirty="0" err="1" smtClean="0"/>
              <a:t>القيدية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. بعد تحديد الحساب الذي يثبت به المصروف يسجل القيد الاتي :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***        آبار تحت الحفر / عمليات الحفر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***        آبار تحت الحفر / تجهيزات الحفر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***        آبار تحت الحفر / الآت ومعدات الحفر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***        المصرف او الدائنون او المخازن </a:t>
            </a:r>
            <a:endParaRPr lang="ar-IQ" dirty="0" smtClean="0">
              <a:ea typeface="Calibri"/>
              <a:cs typeface="Simplified Arab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. عند اكتشاف النفط بكميات تجارية او عدم الاكتشاف يتم غلق الحسابات المفتوحة بعد اعادة المواد غير المستعملة الى المخازن بالقيد الاتي : </a:t>
            </a:r>
            <a:endParaRPr lang="en-US" sz="1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***        المخازن</a:t>
            </a:r>
            <a:endParaRPr lang="en-US" sz="1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     ***        آبار تحت الحفر / عمليات الحفر</a:t>
            </a:r>
            <a:endParaRPr lang="en-US" sz="1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     ***        آبار تحت الحفر / تجهيزات الحفر </a:t>
            </a:r>
            <a:endParaRPr lang="en-US" sz="1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     ***        آبار تحت الحفر / الآت ومعدات الحفر</a:t>
            </a:r>
            <a:endParaRPr lang="en-US" sz="1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12967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المعالجة </a:t>
            </a:r>
            <a:r>
              <a:rPr lang="ar-IQ" dirty="0" err="1" smtClean="0"/>
              <a:t>القيدية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3. اذا كانت نتيجة الاكتشاف وجود النفط تغلق ارصدة الحسابات بالقيد الآتي :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***       العقود المنتجة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 ***        آبار تحت الحفر / عمليات الحفر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 ***        آبار تحت الحفر / تجهيزات الحفر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 ***        آبار تحت الحفر / الآت ومعدات الحفر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4. في حالة عدم اكتشاف وجود النفط بكميات تجارية تغلق ارصدة الحسابات السابقة بحساب خسائر الابار الجافة بالقيد الآتي :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 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 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***       خسائر الابار الجافة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 ***        آبار تحت الحفر / عمليات الحفر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 ***        آبار تحت الحفر / تجهيزات الحفر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  <a:cs typeface="Simplified Arabic"/>
              </a:rPr>
              <a:t>     ***        آبار تحت الحفر / الآت ومعدات الحفر</a:t>
            </a:r>
            <a:endParaRPr lang="en-US" sz="2400" dirty="0"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56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شبكة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374</Words>
  <Application>Microsoft Office PowerPoint</Application>
  <PresentationFormat>عرض على الشاشة (3:4)‏</PresentationFormat>
  <Paragraphs>42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مشربية</vt:lpstr>
      <vt:lpstr>. مرحلة الحفر والتطوير :</vt:lpstr>
      <vt:lpstr>معيار التمييز بين المصاريف في مرحلة الحفر والتطوير</vt:lpstr>
      <vt:lpstr>المعالجة القيدية </vt:lpstr>
      <vt:lpstr>المعالجة القيدية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مرحلة الحفر والتطوير :</dc:title>
  <dc:creator>q</dc:creator>
  <cp:lastModifiedBy>q</cp:lastModifiedBy>
  <cp:revision>4</cp:revision>
  <dcterms:created xsi:type="dcterms:W3CDTF">2017-12-11T15:35:00Z</dcterms:created>
  <dcterms:modified xsi:type="dcterms:W3CDTF">2017-12-11T16:57:28Z</dcterms:modified>
</cp:coreProperties>
</file>