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5CA6F3BE-8FEB-44C8-8E45-7FFE422BD6F7}" type="datetimeFigureOut">
              <a:rPr lang="ar-IQ" smtClean="0"/>
              <a:t>23/03/1439</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CBDC8BE-E64B-46F6-BA76-FFB1AB1A1368}" type="slidenum">
              <a:rPr lang="ar-IQ" smtClean="0"/>
              <a:t>‹#›</a:t>
            </a:fld>
            <a:endParaRPr lang="ar-IQ"/>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CA6F3BE-8FEB-44C8-8E45-7FFE422BD6F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BDC8BE-E64B-46F6-BA76-FFB1AB1A1368}"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6CBDC8BE-E64B-46F6-BA76-FFB1AB1A1368}" type="slidenum">
              <a:rPr lang="ar-IQ" smtClean="0"/>
              <a:t>‹#›</a:t>
            </a:fld>
            <a:endParaRPr lang="ar-IQ"/>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CA6F3BE-8FEB-44C8-8E45-7FFE422BD6F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5CA6F3BE-8FEB-44C8-8E45-7FFE422BD6F7}"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4361688" y="1026372"/>
            <a:ext cx="457200" cy="441325"/>
          </a:xfrm>
        </p:spPr>
        <p:txBody>
          <a:bodyPr/>
          <a:lstStyle/>
          <a:p>
            <a:fld id="{6CBDC8BE-E64B-46F6-BA76-FFB1AB1A1368}" type="slidenum">
              <a:rPr lang="ar-IQ" smtClean="0"/>
              <a:t>‹#›</a:t>
            </a:fld>
            <a:endParaRPr lang="ar-IQ"/>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IQ"/>
          </a:p>
        </p:txBody>
      </p:sp>
      <p:sp>
        <p:nvSpPr>
          <p:cNvPr id="4" name="عنصر نائب للتاريخ 3"/>
          <p:cNvSpPr>
            <a:spLocks noGrp="1"/>
          </p:cNvSpPr>
          <p:nvPr>
            <p:ph type="dt" sz="half" idx="10"/>
          </p:nvPr>
        </p:nvSpPr>
        <p:spPr/>
        <p:txBody>
          <a:bodyPr/>
          <a:lstStyle/>
          <a:p>
            <a:fld id="{5CA6F3BE-8FEB-44C8-8E45-7FFE422BD6F7}" type="datetimeFigureOut">
              <a:rPr lang="ar-IQ" smtClean="0"/>
              <a:t>23/03/1439</a:t>
            </a:fld>
            <a:endParaRPr lang="ar-IQ"/>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CBDC8BE-E64B-46F6-BA76-FFB1AB1A1368}" type="slidenum">
              <a:rPr lang="ar-IQ" smtClean="0"/>
              <a:t>‹#›</a:t>
            </a:fld>
            <a:endParaRPr lang="ar-IQ"/>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5CA6F3BE-8FEB-44C8-8E45-7FFE422BD6F7}" type="datetimeFigureOut">
              <a:rPr lang="ar-IQ" smtClean="0"/>
              <a:t>23/03/1439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BDC8BE-E64B-46F6-BA76-FFB1AB1A1368}" type="slidenum">
              <a:rPr lang="ar-IQ" smtClean="0"/>
              <a:t>‹#›</a:t>
            </a:fld>
            <a:endParaRPr lang="ar-IQ"/>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5CA6F3BE-8FEB-44C8-8E45-7FFE422BD6F7}" type="datetimeFigureOut">
              <a:rPr lang="ar-IQ" smtClean="0"/>
              <a:t>23/03/1439</a:t>
            </a:fld>
            <a:endParaRPr lang="ar-IQ"/>
          </a:p>
        </p:txBody>
      </p:sp>
      <p:sp>
        <p:nvSpPr>
          <p:cNvPr id="8" name="عنصر نائب للتذييل 7"/>
          <p:cNvSpPr>
            <a:spLocks noGrp="1"/>
          </p:cNvSpPr>
          <p:nvPr>
            <p:ph type="ftr" sz="quarter" idx="11"/>
          </p:nvPr>
        </p:nvSpPr>
        <p:spPr>
          <a:xfrm>
            <a:off x="304800" y="6409944"/>
            <a:ext cx="3581400" cy="365760"/>
          </a:xfrm>
        </p:spPr>
        <p:txBody>
          <a:bodyPr/>
          <a:lstStyle/>
          <a:p>
            <a:endParaRPr lang="ar-IQ"/>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6CBDC8BE-E64B-46F6-BA76-FFB1AB1A1368}" type="slidenum">
              <a:rPr lang="ar-IQ" smtClean="0"/>
              <a:t>‹#›</a:t>
            </a:fld>
            <a:endParaRPr lang="ar-IQ"/>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CA6F3BE-8FEB-44C8-8E45-7FFE422BD6F7}" type="datetimeFigureOut">
              <a:rPr lang="ar-IQ" smtClean="0"/>
              <a:t>23/03/1439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a:xfrm>
            <a:off x="4343400" y="1036020"/>
            <a:ext cx="457200" cy="441325"/>
          </a:xfrm>
        </p:spPr>
        <p:txBody>
          <a:bodyPr/>
          <a:lstStyle/>
          <a:p>
            <a:fld id="{6CBDC8BE-E64B-46F6-BA76-FFB1AB1A136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5CA6F3BE-8FEB-44C8-8E45-7FFE422BD6F7}" type="datetimeFigureOut">
              <a:rPr lang="ar-IQ" smtClean="0"/>
              <a:t>23/03/1439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CBDC8BE-E64B-46F6-BA76-FFB1AB1A136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CBDC8BE-E64B-46F6-BA76-FFB1AB1A1368}" type="slidenum">
              <a:rPr lang="ar-IQ" smtClean="0"/>
              <a:t>‹#›</a:t>
            </a:fld>
            <a:endParaRPr lang="ar-IQ"/>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5CA6F3BE-8FEB-44C8-8E45-7FFE422BD6F7}" type="datetimeFigureOut">
              <a:rPr lang="ar-IQ" smtClean="0"/>
              <a:t>23/03/1439</a:t>
            </a:fld>
            <a:endParaRPr lang="ar-IQ"/>
          </a:p>
        </p:txBody>
      </p:sp>
      <p:sp>
        <p:nvSpPr>
          <p:cNvPr id="6" name="عنصر نائب للتذييل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6CBDC8BE-E64B-46F6-BA76-FFB1AB1A1368}" type="slidenum">
              <a:rPr lang="ar-IQ" smtClean="0"/>
              <a:t>‹#›</a:t>
            </a:fld>
            <a:endParaRPr lang="ar-IQ"/>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5CA6F3BE-8FEB-44C8-8E45-7FFE422BD6F7}" type="datetimeFigureOut">
              <a:rPr lang="ar-IQ" smtClean="0"/>
              <a:t>23/03/1439</a:t>
            </a:fld>
            <a:endParaRPr lang="ar-IQ"/>
          </a:p>
        </p:txBody>
      </p:sp>
      <p:sp>
        <p:nvSpPr>
          <p:cNvPr id="6" name="عنصر نائب للتذييل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CA6F3BE-8FEB-44C8-8E45-7FFE422BD6F7}" type="datetimeFigureOut">
              <a:rPr lang="ar-IQ" smtClean="0"/>
              <a:t>23/03/1439</a:t>
            </a:fld>
            <a:endParaRPr lang="ar-IQ"/>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CBDC8BE-E64B-46F6-BA76-FFB1AB1A1368}" type="slidenum">
              <a:rPr lang="ar-IQ" smtClean="0"/>
              <a:t>‹#›</a:t>
            </a:fld>
            <a:endParaRPr lang="ar-IQ"/>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31640" y="1988840"/>
            <a:ext cx="6400800" cy="4032448"/>
          </a:xfrm>
        </p:spPr>
        <p:txBody>
          <a:bodyPr>
            <a:normAutofit/>
          </a:bodyPr>
          <a:lstStyle/>
          <a:p>
            <a:r>
              <a:rPr lang="ar-IQ" dirty="0" smtClean="0"/>
              <a:t>هي الماشية التي تقتنيها المنشأة بغرض استخدامها للعمل في الاعمال الزراعية كالحراثة او تنظيف الارض او حمل المحاصيل وغيرها , اي ان المنشأة تقتني هذه المواشي لفترة طويلة من الزمن ولذلك فتعد هذه المواشي من الموجودات الثابتة , والمعالجة المحاسبية لهذه المواشي تقتضي فتح ثلاث حسابات كما هو الحال مع ماشية التسمين ( الماشية , مصاريف </a:t>
            </a:r>
            <a:r>
              <a:rPr lang="ar-IQ" dirty="0" err="1" smtClean="0"/>
              <a:t>وأيرادات</a:t>
            </a:r>
            <a:r>
              <a:rPr lang="ar-IQ" dirty="0" smtClean="0"/>
              <a:t> الماشية , مبيعات الماشية ) والحساب الاخير مبيعات الماشية </a:t>
            </a:r>
            <a:r>
              <a:rPr lang="ar-IQ" dirty="0" err="1" smtClean="0"/>
              <a:t>لايفتح</a:t>
            </a:r>
            <a:r>
              <a:rPr lang="ar-IQ" dirty="0" smtClean="0"/>
              <a:t> الافي حالة وجود مبيعات مواشي , وهذه الحسابات :</a:t>
            </a:r>
            <a:endParaRPr lang="ar-IQ" dirty="0"/>
          </a:p>
        </p:txBody>
      </p:sp>
      <p:sp>
        <p:nvSpPr>
          <p:cNvPr id="2" name="عنوان 1"/>
          <p:cNvSpPr>
            <a:spLocks noGrp="1"/>
          </p:cNvSpPr>
          <p:nvPr>
            <p:ph type="ctrTitle"/>
          </p:nvPr>
        </p:nvSpPr>
        <p:spPr>
          <a:xfrm>
            <a:off x="683568" y="836713"/>
            <a:ext cx="7772400" cy="1152128"/>
          </a:xfrm>
        </p:spPr>
        <p:txBody>
          <a:bodyPr/>
          <a:lstStyle/>
          <a:p>
            <a:r>
              <a:rPr lang="ar-IQ" dirty="0" smtClean="0"/>
              <a:t>3. ماشية العمل : </a:t>
            </a:r>
            <a:endParaRPr lang="ar-IQ" dirty="0"/>
          </a:p>
        </p:txBody>
      </p:sp>
    </p:spTree>
    <p:extLst>
      <p:ext uri="{BB962C8B-B14F-4D97-AF65-F5344CB8AC3E}">
        <p14:creationId xmlns:p14="http://schemas.microsoft.com/office/powerpoint/2010/main" val="2257004064"/>
      </p:ext>
    </p:extLst>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1.حساب ماشية العمل :</a:t>
            </a:r>
            <a:endParaRPr lang="ar-IQ" dirty="0"/>
          </a:p>
        </p:txBody>
      </p:sp>
      <p:sp>
        <p:nvSpPr>
          <p:cNvPr id="3" name="عنصر نائب للمحتوى 2"/>
          <p:cNvSpPr>
            <a:spLocks noGrp="1"/>
          </p:cNvSpPr>
          <p:nvPr>
            <p:ph sz="quarter" idx="1"/>
          </p:nvPr>
        </p:nvSpPr>
        <p:spPr/>
        <p:txBody>
          <a:bodyPr>
            <a:normAutofit/>
          </a:bodyPr>
          <a:lstStyle/>
          <a:p>
            <a:r>
              <a:rPr lang="ar-IQ" sz="2000" dirty="0" smtClean="0"/>
              <a:t>يتضمن الجانب المدين رصيد اول المدة وكافة الزيادات بالعدد والقيمة , وايضا" المواليد التي قد تحدث بشكل عرضي كعدد تقابلها قيمة تقديرية لها , ويضم الجانب المدين ايضا" حصة المواليد من تكاليف الرعاية  , والجانب الدائن يضم </a:t>
            </a:r>
            <a:r>
              <a:rPr lang="ar-IQ" sz="2000" dirty="0" err="1" smtClean="0"/>
              <a:t>النقوصات</a:t>
            </a:r>
            <a:r>
              <a:rPr lang="ar-IQ" sz="2000" dirty="0" smtClean="0"/>
              <a:t> في الماشية بالعدد والقيمة ورصيد اخر المدة , ويصور الحساب بالشكل الآتي :</a:t>
            </a:r>
          </a:p>
          <a:p>
            <a:endParaRPr lang="ar-IQ"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924944"/>
            <a:ext cx="7560840" cy="302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8083514"/>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2.حساب مصاريف </a:t>
            </a:r>
            <a:r>
              <a:rPr lang="ar-IQ" dirty="0" err="1" smtClean="0"/>
              <a:t>وأيرادات</a:t>
            </a:r>
            <a:r>
              <a:rPr lang="ar-IQ" dirty="0" smtClean="0"/>
              <a:t> ماشية العمل : </a:t>
            </a:r>
            <a:endParaRPr lang="ar-IQ" dirty="0"/>
          </a:p>
        </p:txBody>
      </p:sp>
      <p:sp>
        <p:nvSpPr>
          <p:cNvPr id="3" name="عنصر نائب للمحتوى 2"/>
          <p:cNvSpPr>
            <a:spLocks noGrp="1"/>
          </p:cNvSpPr>
          <p:nvPr>
            <p:ph sz="quarter" idx="1"/>
          </p:nvPr>
        </p:nvSpPr>
        <p:spPr/>
        <p:txBody>
          <a:bodyPr>
            <a:normAutofit/>
          </a:bodyPr>
          <a:lstStyle/>
          <a:p>
            <a:r>
              <a:rPr lang="ar-IQ" sz="2000" dirty="0" smtClean="0"/>
              <a:t>يتضمن الحساب جميع المصاريف المنفقة على الماشية بشكل اجمالي في الجانب المدين بالاضافة لهلاك الماشية , اما الجانب الدائن فيضم كل الايرادات العرضية بالاضافة الى حصة المواليد من تكاليف الرعاية والرصيد المتبقي يوزع على الانشطة المستفيدة من العمل الحيواني بحسب نسبة استفادة كل نشاط ويصور الحساب بالشكل الآتي:</a:t>
            </a:r>
          </a:p>
          <a:p>
            <a:endParaRPr lang="ar-IQ"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716" y="2996952"/>
            <a:ext cx="6188075"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3657552"/>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3.حساب مبيعات الماشية : </a:t>
            </a:r>
            <a:endParaRPr lang="ar-IQ" dirty="0"/>
          </a:p>
        </p:txBody>
      </p:sp>
      <p:sp>
        <p:nvSpPr>
          <p:cNvPr id="3" name="عنصر نائب للمحتوى 2"/>
          <p:cNvSpPr>
            <a:spLocks noGrp="1"/>
          </p:cNvSpPr>
          <p:nvPr>
            <p:ph sz="quarter" idx="1"/>
          </p:nvPr>
        </p:nvSpPr>
        <p:spPr/>
        <p:txBody>
          <a:bodyPr>
            <a:normAutofit/>
          </a:bodyPr>
          <a:lstStyle/>
          <a:p>
            <a:r>
              <a:rPr lang="ar-IQ" sz="2400" dirty="0" smtClean="0"/>
              <a:t>يظهر في الجانب المدين من الحساب كلفة الماشية المباعة والتكاليف </a:t>
            </a:r>
            <a:r>
              <a:rPr lang="ar-IQ" sz="2400" dirty="0" err="1" smtClean="0"/>
              <a:t>البيعية</a:t>
            </a:r>
            <a:r>
              <a:rPr lang="ar-IQ" sz="2400" dirty="0" smtClean="0"/>
              <a:t> , وفي الجانب الدائن الايرادات الخاصة بالبيع ويفتح الحساب بالعدد والقيمة وفي حالة البيع فقط ويصور بالشكل الآتي : </a:t>
            </a:r>
          </a:p>
          <a:p>
            <a:endParaRPr lang="ar-IQ" sz="2400" dirty="0" smtClean="0"/>
          </a:p>
          <a:p>
            <a:endParaRPr lang="ar-IQ"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996952"/>
            <a:ext cx="6984776" cy="302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4779153"/>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TotalTime>
  <Words>227</Words>
  <Application>Microsoft Office PowerPoint</Application>
  <PresentationFormat>عرض على الشاشة (3:4)‏</PresentationFormat>
  <Paragraphs>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مدني</vt:lpstr>
      <vt:lpstr>3. ماشية العمل : </vt:lpstr>
      <vt:lpstr>1.حساب ماشية العمل :</vt:lpstr>
      <vt:lpstr>2.حساب مصاريف وأيرادات ماشية العمل : </vt:lpstr>
      <vt:lpstr>3.حساب مبيعات الماشية :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ماشية العمل : </dc:title>
  <dc:creator>q</dc:creator>
  <cp:lastModifiedBy>q</cp:lastModifiedBy>
  <cp:revision>3</cp:revision>
  <dcterms:created xsi:type="dcterms:W3CDTF">2017-12-11T12:40:16Z</dcterms:created>
  <dcterms:modified xsi:type="dcterms:W3CDTF">2017-12-11T16:48:01Z</dcterms:modified>
</cp:coreProperties>
</file>