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B3BF6F-C951-4860-BE4D-568376EA27F0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286834-4012-44D4-9E0B-34C80C300DEA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836713"/>
            <a:ext cx="7772400" cy="1152128"/>
          </a:xfrm>
        </p:spPr>
        <p:txBody>
          <a:bodyPr/>
          <a:lstStyle/>
          <a:p>
            <a:r>
              <a:rPr lang="ar-IQ" dirty="0" smtClean="0"/>
              <a:t>2. ماشية التسمين :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 fontScale="92500" lnSpcReduction="20000"/>
          </a:bodyPr>
          <a:lstStyle/>
          <a:p>
            <a:r>
              <a:rPr lang="ar-IQ" dirty="0" smtClean="0"/>
              <a:t>هذه الماشية تقتنيها المنشأة لغرض اعادة بيعها بعد فترة من الزمن بعد تسمينها وبيعها كلحوم وتحقيق الربح من وراء ذلك , اي ان هدف المنشأة الاساسي هو بيع المواشي كلحوم , وتعتبر هذه المواشي من الاصول المتداولة , لان مدة الاحتفاظ بهذه المواشي ليس طويلا" وليس الهدف الاستفادة من منتجاتها بل الهدف بيعها بعد تسمينها وبالتالي </a:t>
            </a:r>
            <a:r>
              <a:rPr lang="ar-IQ" dirty="0" err="1" smtClean="0"/>
              <a:t>فلايحتسب</a:t>
            </a:r>
            <a:r>
              <a:rPr lang="ar-IQ" dirty="0" smtClean="0"/>
              <a:t> هلاك لهذه الماشية , ولغرض الوصول الى نتيجة النشاط في هذه </a:t>
            </a:r>
            <a:r>
              <a:rPr lang="ar-IQ" dirty="0" err="1" smtClean="0"/>
              <a:t>المنشآة</a:t>
            </a:r>
            <a:r>
              <a:rPr lang="ar-IQ" dirty="0" smtClean="0"/>
              <a:t> يتم فتح الحسابات الآتية :</a:t>
            </a:r>
          </a:p>
          <a:p>
            <a:r>
              <a:rPr lang="ar-IQ" dirty="0" smtClean="0"/>
              <a:t>1.حساب ماشية التسمين .</a:t>
            </a:r>
          </a:p>
          <a:p>
            <a:r>
              <a:rPr lang="ar-IQ" dirty="0" smtClean="0"/>
              <a:t>2.حساب مصاريف </a:t>
            </a:r>
            <a:r>
              <a:rPr lang="ar-IQ" dirty="0" err="1" smtClean="0"/>
              <a:t>وأيرادات</a:t>
            </a:r>
            <a:r>
              <a:rPr lang="ar-IQ" dirty="0" smtClean="0"/>
              <a:t> ماشية التسمين .</a:t>
            </a:r>
          </a:p>
          <a:p>
            <a:r>
              <a:rPr lang="ar-IQ" dirty="0" smtClean="0"/>
              <a:t>3.حساب مبيعات ماشية التسمين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79235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1.حساب ماشية التسمين :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2000" dirty="0" smtClean="0"/>
              <a:t>هذا الحساب يخصص للماشية البالغة ويشمل في جانبه المدين كل الزيادات في الماشية من حيث العدد والقيمة , بعد اثبات رصيد اول المدة ويضم عدد المواليد الناتجة فقط وليس قيمتها ( لان المواليد تعتبر ناتج عرضي ليس هدف اساسي للمنشأة وان كلفتها ستكون بضمن رصيد حساب مصاريف </a:t>
            </a:r>
            <a:r>
              <a:rPr lang="ar-IQ" sz="2000" dirty="0" err="1" smtClean="0"/>
              <a:t>وأيرادات</a:t>
            </a:r>
            <a:r>
              <a:rPr lang="ar-IQ" sz="2000" dirty="0" smtClean="0"/>
              <a:t> الماشية الذي يحول ايضا" الى هذا الحساب , اما الجانب الدائن فيتضمن كل </a:t>
            </a:r>
            <a:r>
              <a:rPr lang="ar-IQ" sz="2000" dirty="0" err="1" smtClean="0"/>
              <a:t>النقوصات</a:t>
            </a:r>
            <a:r>
              <a:rPr lang="ar-IQ" sz="2000" dirty="0" smtClean="0"/>
              <a:t> في الماشية من حيث العدد والقيمة , ويصور هذا الحساب بالشكل الآتي :</a:t>
            </a:r>
          </a:p>
          <a:p>
            <a:endParaRPr lang="ar-IQ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4"/>
            <a:ext cx="741682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0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2.حساب مصروفات </a:t>
            </a:r>
            <a:r>
              <a:rPr lang="ar-IQ" dirty="0" err="1" smtClean="0"/>
              <a:t>وأيرادات</a:t>
            </a:r>
            <a:r>
              <a:rPr lang="ar-IQ" dirty="0" smtClean="0"/>
              <a:t> ماشية التسمين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يظهر في الجانب المدين من الحساب كافة النفقات التي انفقت على الماشية البالغة والمواليد العرضية وفي الجانب الدائن جميع الايرادات العرضية التي تنتج من الماشية كالسماد والحليب , ورصيد الحساب يرحل الى الجانب المدين من حساب الماشية البالغة ويصور الحساب بالشكل الآتي :</a:t>
            </a:r>
          </a:p>
          <a:p>
            <a:endParaRPr lang="ar-IQ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924944"/>
            <a:ext cx="806489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584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3.حساب مبيعات ماشية التسمين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2000" dirty="0" smtClean="0"/>
              <a:t>يمثل الجانب المدين كلفة الماشية المباعة وكافة التكاليف </a:t>
            </a:r>
            <a:r>
              <a:rPr lang="ar-IQ" sz="2000" dirty="0" err="1" smtClean="0"/>
              <a:t>البيعية</a:t>
            </a:r>
            <a:r>
              <a:rPr lang="ar-IQ" sz="2000" dirty="0" smtClean="0"/>
              <a:t> , اما الجانب الدائن فيضم ايراد البيع والفرق ربح او خسارة يرحل الى </a:t>
            </a:r>
            <a:r>
              <a:rPr lang="ar-IQ" sz="2000" dirty="0" err="1" smtClean="0"/>
              <a:t>أ.خ</a:t>
            </a:r>
            <a:r>
              <a:rPr lang="ar-IQ" sz="2000" dirty="0" smtClean="0"/>
              <a:t> العام , ويصور هذا الحساب بالشكل الآتي :</a:t>
            </a:r>
          </a:p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7344816" cy="309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5451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260</Words>
  <Application>Microsoft Office PowerPoint</Application>
  <PresentationFormat>عرض على الشاشة (3:4)‏</PresentationFormat>
  <Paragraphs>11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تدفق</vt:lpstr>
      <vt:lpstr>2. ماشية التسمين : </vt:lpstr>
      <vt:lpstr>1.حساب ماشية التسمين : </vt:lpstr>
      <vt:lpstr>2.حساب مصروفات وأيرادات ماشية التسمين :</vt:lpstr>
      <vt:lpstr>3.حساب مبيعات ماشية التسمين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ماشية التسمين : </dc:title>
  <dc:creator>q</dc:creator>
  <cp:lastModifiedBy>q</cp:lastModifiedBy>
  <cp:revision>2</cp:revision>
  <dcterms:created xsi:type="dcterms:W3CDTF">2017-12-11T12:32:40Z</dcterms:created>
  <dcterms:modified xsi:type="dcterms:W3CDTF">2017-12-11T16:35:25Z</dcterms:modified>
</cp:coreProperties>
</file>