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1" r:id="rId2"/>
    <p:sldId id="287" r:id="rId3"/>
    <p:sldId id="295" r:id="rId4"/>
    <p:sldId id="296" r:id="rId5"/>
    <p:sldId id="298" r:id="rId6"/>
    <p:sldId id="299" r:id="rId7"/>
    <p:sldId id="288" r:id="rId8"/>
    <p:sldId id="266" r:id="rId9"/>
    <p:sldId id="267" r:id="rId10"/>
    <p:sldId id="268" r:id="rId11"/>
    <p:sldId id="289" r:id="rId12"/>
    <p:sldId id="291" r:id="rId13"/>
    <p:sldId id="300" r:id="rId14"/>
    <p:sldId id="290" r:id="rId15"/>
    <p:sldId id="257" r:id="rId16"/>
    <p:sldId id="270" r:id="rId17"/>
    <p:sldId id="269" r:id="rId18"/>
    <p:sldId id="292" r:id="rId19"/>
    <p:sldId id="285" r:id="rId20"/>
    <p:sldId id="286" r:id="rId21"/>
    <p:sldId id="260" r:id="rId22"/>
    <p:sldId id="293" r:id="rId23"/>
    <p:sldId id="294" r:id="rId24"/>
    <p:sldId id="279" r:id="rId25"/>
    <p:sldId id="276" r:id="rId26"/>
    <p:sldId id="283" r:id="rId27"/>
    <p:sldId id="277" r:id="rId2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5878" autoAdjust="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D485-B4FA-4C17-A38F-F8ADF66680B4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1D485-B4FA-4C17-A38F-F8ADF66680B4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2CE75-23D2-4F0B-8D27-244AD93145F2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26004"/>
            <a:ext cx="7696199" cy="631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00" y="0"/>
            <a:ext cx="7922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09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22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1164"/>
            <a:ext cx="9144000" cy="537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23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1" y="381000"/>
            <a:ext cx="8229598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84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39598"/>
            <a:ext cx="2895600" cy="657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0742"/>
            <a:ext cx="8077200" cy="606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650" name="AutoShape 2" descr="mk:@MSITStore:C:\Users\hp\Documents\pharmacology%20textbooks\A_101223_MedEn_KTPEaBR.CHM::/III.%20Cardiovascular%20Drugs/12.%20Drugs%20Used%20in%20the%20Treatment%20of%20Angina%20Pectoris_files/loadBinary_002.gif"/>
          <p:cNvSpPr>
            <a:spLocks noChangeAspect="1" noChangeArrowheads="1"/>
          </p:cNvSpPr>
          <p:nvPr/>
        </p:nvSpPr>
        <p:spPr bwMode="auto">
          <a:xfrm>
            <a:off x="90154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27652" name="AutoShape 4" descr="mk:@MSITStore:C:\Users\hp\Documents\pharmacology%20textbooks\A_101223_MedEn_KTPEaBR.CHM::/III.%20Cardiovascular%20Drugs/12.%20Drugs%20Used%20in%20the%20Treatment%20of%20Angina%20Pectoris_files/loadBinary_002.gif"/>
          <p:cNvSpPr>
            <a:spLocks noChangeAspect="1" noChangeArrowheads="1"/>
          </p:cNvSpPr>
          <p:nvPr/>
        </p:nvSpPr>
        <p:spPr bwMode="auto">
          <a:xfrm>
            <a:off x="90154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27654" name="AutoShape 6" descr="mk:@MSITStore:C:\Users\hp\Documents\pharmacology%20textbooks\A_101223_MedEn_KTPEaBR.CHM::/III.%20Cardiovascular%20Drugs/12.%20Drugs%20Used%20in%20the%20Treatment%20of%20Angina%20Pectoris_files/loadBinary_002.gif"/>
          <p:cNvSpPr>
            <a:spLocks noChangeAspect="1" noChangeArrowheads="1"/>
          </p:cNvSpPr>
          <p:nvPr/>
        </p:nvSpPr>
        <p:spPr bwMode="auto">
          <a:xfrm>
            <a:off x="90154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27656" name="AutoShape 8" descr="mk:@MSITStore:C:\Users\hp\Documents\pharmacology%20textbooks\A_101223_MedEn_KTPEaBR.CHM::/III.%20Cardiovascular%20Drugs/12.%20Drugs%20Used%20in%20the%20Treatment%20of%20Angina%20Pectoris_files/loadBinary_002.gif"/>
          <p:cNvSpPr>
            <a:spLocks noChangeAspect="1" noChangeArrowheads="1"/>
          </p:cNvSpPr>
          <p:nvPr/>
        </p:nvSpPr>
        <p:spPr bwMode="auto">
          <a:xfrm>
            <a:off x="90154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200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36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81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33502"/>
            <a:ext cx="3657600" cy="672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81" y="838199"/>
            <a:ext cx="8828210" cy="528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91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hp\Documents\lippincotts powerpoint\اي دلو سيمتلئ اولا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22120"/>
            <a:ext cx="9144000" cy="10485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19175"/>
            <a:ext cx="76200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49" y="761999"/>
            <a:ext cx="8559834" cy="53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96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27" y="0"/>
            <a:ext cx="73509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98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05543"/>
            <a:ext cx="8416636" cy="529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65" y="1447800"/>
            <a:ext cx="9020420" cy="44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88" y="304801"/>
            <a:ext cx="9000312" cy="634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Rectangle 3"/>
          <p:cNvSpPr/>
          <p:nvPr/>
        </p:nvSpPr>
        <p:spPr>
          <a:xfrm>
            <a:off x="914400" y="1066800"/>
            <a:ext cx="7696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/>
              <a:t>A 68-year-old man has been successfully treated for exercise-induced angina for several years. He</a:t>
            </a:r>
          </a:p>
          <a:p>
            <a:pPr algn="l"/>
            <a:r>
              <a:rPr lang="en-US" sz="2400" b="1" dirty="0"/>
              <a:t>recently has been complaining about being awakened at night with chest pain. Which of the following drugs</a:t>
            </a:r>
          </a:p>
          <a:p>
            <a:pPr algn="l"/>
            <a:r>
              <a:rPr lang="en-US" sz="2400" b="1" dirty="0"/>
              <a:t>would be useful in preventing this patient's nocturnal angina?</a:t>
            </a:r>
          </a:p>
          <a:p>
            <a:pPr algn="l"/>
            <a:r>
              <a:rPr lang="en-US" sz="2400" dirty="0"/>
              <a:t>A. Amyl nitrite.</a:t>
            </a:r>
          </a:p>
          <a:p>
            <a:pPr algn="l"/>
            <a:r>
              <a:rPr lang="en-US" sz="2400" dirty="0"/>
              <a:t>B. Nitroglycerin (sublingual).</a:t>
            </a:r>
          </a:p>
          <a:p>
            <a:pPr algn="l"/>
            <a:r>
              <a:rPr lang="en-US" sz="2400" dirty="0"/>
              <a:t>C. Nitroglycerin (</a:t>
            </a:r>
            <a:r>
              <a:rPr lang="en-US" sz="2400" dirty="0" err="1"/>
              <a:t>transdermal</a:t>
            </a:r>
            <a:r>
              <a:rPr lang="en-US" sz="2400" dirty="0"/>
              <a:t>).</a:t>
            </a:r>
          </a:p>
          <a:p>
            <a:pPr algn="l"/>
            <a:r>
              <a:rPr lang="en-US" sz="2400" dirty="0"/>
              <a:t>D. </a:t>
            </a:r>
            <a:r>
              <a:rPr lang="en-US" sz="2400" dirty="0" err="1"/>
              <a:t>Esmolol</a:t>
            </a:r>
            <a:r>
              <a:rPr lang="en-US" sz="2400" dirty="0"/>
              <a:t>.</a:t>
            </a:r>
          </a:p>
          <a:p>
            <a:pPr algn="l"/>
            <a:r>
              <a:rPr lang="en-US" sz="2400" dirty="0"/>
              <a:t>E. </a:t>
            </a:r>
            <a:r>
              <a:rPr lang="en-US" sz="2400" dirty="0" err="1"/>
              <a:t>Hydralazine</a:t>
            </a:r>
            <a:r>
              <a:rPr lang="en-US" sz="2400" dirty="0"/>
              <a:t>.</a:t>
            </a:r>
            <a:endParaRPr lang="ar-IQ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74042"/>
            <a:ext cx="8261978" cy="620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76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5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-69811"/>
            <a:ext cx="2514600" cy="695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9311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1357312"/>
            <a:ext cx="83724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5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-56444"/>
            <a:ext cx="4495800" cy="685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8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965" y="1295400"/>
            <a:ext cx="76686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170" name="AutoShape 2" descr="mk:@MSITStore:C:\Users\hp\Documents\pharmacology%20textbooks\A_101223_MedEn_KTPEaBR.CHM::/III.%20Cardiovascular%20Drugs/12.%20Drugs%20Used%20in%20the%20Treatment%20of%20Angina%20Pectoris_files/loadBinary.gif"/>
          <p:cNvSpPr>
            <a:spLocks noChangeAspect="1" noChangeArrowheads="1"/>
          </p:cNvSpPr>
          <p:nvPr/>
        </p:nvSpPr>
        <p:spPr bwMode="auto">
          <a:xfrm>
            <a:off x="90154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7172" name="AutoShape 4" descr="mk:@MSITStore:C:\Users\hp\Documents\pharmacology%20textbooks\A_101223_MedEn_KTPEaBR.CHM::/III.%20Cardiovascular%20Drugs/12.%20Drugs%20Used%20in%20the%20Treatment%20of%20Angina%20Pectoris_files/loadBinary.gif"/>
          <p:cNvSpPr>
            <a:spLocks noChangeAspect="1" noChangeArrowheads="1"/>
          </p:cNvSpPr>
          <p:nvPr/>
        </p:nvSpPr>
        <p:spPr bwMode="auto">
          <a:xfrm>
            <a:off x="90154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3832"/>
            <a:ext cx="9144000" cy="49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68</Words>
  <Application>Microsoft Office PowerPoint</Application>
  <PresentationFormat>On-screen Show (4:3)</PresentationFormat>
  <Paragraphs>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user</cp:lastModifiedBy>
  <cp:revision>32</cp:revision>
  <dcterms:created xsi:type="dcterms:W3CDTF">2013-02-04T06:54:27Z</dcterms:created>
  <dcterms:modified xsi:type="dcterms:W3CDTF">2021-09-21T20:58:04Z</dcterms:modified>
</cp:coreProperties>
</file>