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68" r:id="rId3"/>
    <p:sldId id="262" r:id="rId4"/>
    <p:sldId id="257" r:id="rId5"/>
    <p:sldId id="258" r:id="rId6"/>
    <p:sldId id="263" r:id="rId7"/>
    <p:sldId id="264" r:id="rId8"/>
    <p:sldId id="259" r:id="rId9"/>
    <p:sldId id="260" r:id="rId10"/>
    <p:sldId id="261" r:id="rId11"/>
    <p:sldId id="265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8505-677E-4BB7-A564-DE3E80329E03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D51D-1AD2-4FBD-B6C3-C9B2338A28B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34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95250"/>
            <a:ext cx="52673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287" y="0"/>
            <a:ext cx="5079713" cy="702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-152400"/>
            <a:ext cx="8305800" cy="7467600"/>
          </a:xfrm>
        </p:spPr>
        <p:txBody>
          <a:bodyPr>
            <a:normAutofit fontScale="5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4200" dirty="0" smtClean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4200" i="1" dirty="0" smtClean="0"/>
              <a:t>When you complete this chapter, you should be able to:</a:t>
            </a:r>
            <a:r>
              <a:rPr lang="en-US" sz="4200" dirty="0" smtClean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Describe the major naturally occurring </a:t>
            </a:r>
            <a:r>
              <a:rPr lang="en-US" sz="4200" dirty="0" err="1" smtClean="0"/>
              <a:t>glucocorticosteroid</a:t>
            </a:r>
            <a:r>
              <a:rPr lang="en-US" sz="4200" dirty="0" smtClean="0"/>
              <a:t> and its actions.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List several synthetic </a:t>
            </a:r>
            <a:r>
              <a:rPr lang="en-US" sz="4200" dirty="0" err="1" smtClean="0"/>
              <a:t>glucocorticoids</a:t>
            </a:r>
            <a:r>
              <a:rPr lang="en-US" sz="4200" dirty="0" smtClean="0"/>
              <a:t>, and describe differences between these agents and the naturally occurring hormone.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Describe the actions of the naturally occurring </a:t>
            </a:r>
            <a:r>
              <a:rPr lang="en-US" sz="4200" dirty="0" err="1" smtClean="0"/>
              <a:t>mineralocorticoid</a:t>
            </a:r>
            <a:r>
              <a:rPr lang="en-US" sz="4200" dirty="0" smtClean="0"/>
              <a:t> and 1 synthetic agent in this subgroup.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List the indications for the use of corticosteroids in adrenal and </a:t>
            </a:r>
            <a:r>
              <a:rPr lang="en-US" sz="4200" dirty="0" err="1" smtClean="0"/>
              <a:t>nonadrenal</a:t>
            </a:r>
            <a:r>
              <a:rPr lang="en-US" sz="4200" dirty="0" smtClean="0"/>
              <a:t> disorders.</a:t>
            </a:r>
          </a:p>
          <a:p>
            <a:pPr algn="l" rtl="0">
              <a:lnSpc>
                <a:spcPct val="170000"/>
              </a:lnSpc>
            </a:pPr>
            <a:r>
              <a:rPr lang="en-US" sz="4200" dirty="0" smtClean="0"/>
              <a:t>Name 3 drugs that interfere with the action or synthesis of corticosteroids, and, for each, describe its mechanism of action.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1905000" y="9906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Osteoporosis is a major adverse effect caused by the</a:t>
            </a:r>
          </a:p>
          <a:p>
            <a:pPr algn="l"/>
            <a:r>
              <a:rPr lang="en-US" sz="2400" dirty="0" err="1" smtClean="0"/>
              <a:t>glucocorticoids</a:t>
            </a:r>
            <a:r>
              <a:rPr lang="en-US" sz="2400" dirty="0" smtClean="0"/>
              <a:t>. It is due to their ability to:</a:t>
            </a:r>
          </a:p>
          <a:p>
            <a:pPr algn="l"/>
            <a:r>
              <a:rPr lang="en-US" sz="2400" dirty="0" smtClean="0"/>
              <a:t>A. Increase the excretion of calcium.</a:t>
            </a:r>
          </a:p>
          <a:p>
            <a:pPr algn="l"/>
            <a:r>
              <a:rPr lang="en-US" sz="2400" dirty="0" smtClean="0"/>
              <a:t>B. Inhibit absorption of calcium.</a:t>
            </a:r>
          </a:p>
          <a:p>
            <a:pPr algn="l"/>
            <a:r>
              <a:rPr lang="en-US" sz="2400" dirty="0" smtClean="0"/>
              <a:t>C. Stimulate the hypothalamic-pituitary-adrenal</a:t>
            </a:r>
          </a:p>
          <a:p>
            <a:pPr algn="l"/>
            <a:r>
              <a:rPr lang="en-US" sz="2400" dirty="0" smtClean="0"/>
              <a:t>axis.</a:t>
            </a:r>
          </a:p>
          <a:p>
            <a:pPr algn="l"/>
            <a:r>
              <a:rPr lang="en-US" sz="2400" dirty="0" smtClean="0"/>
              <a:t>D. Decrease production of prostaglandins.</a:t>
            </a:r>
          </a:p>
          <a:p>
            <a:pPr algn="l"/>
            <a:r>
              <a:rPr lang="en-US" sz="2400" dirty="0" smtClean="0"/>
              <a:t>E. Decrease collagen synthesis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669913" cy="64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170" name="AutoShape 2" descr="mk:@MSITStore:C:\Users\hp\Documents\pharmacology%20textbooks\A_101223_MedEn_KTPEaBR.CHM::/VII.%20Endocrine%20Drugs/39.%20Corticosteroids%20and%20Antagonists_files/loadBinary_002.gif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97" y="1524000"/>
            <a:ext cx="833269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64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5750"/>
            <a:ext cx="60483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05" y="457200"/>
            <a:ext cx="7710395" cy="66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814890"/>
            <a:ext cx="8312856" cy="528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0"/>
            <a:ext cx="28575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148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</cp:revision>
  <dcterms:created xsi:type="dcterms:W3CDTF">2013-02-03T09:18:19Z</dcterms:created>
  <dcterms:modified xsi:type="dcterms:W3CDTF">2019-04-08T22:16:12Z</dcterms:modified>
</cp:coreProperties>
</file>