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59" r:id="rId15"/>
    <p:sldId id="261" r:id="rId16"/>
    <p:sldId id="27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3CA8F-E8F7-4A1F-8F06-1C148578EE0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2E23766-BFEA-414E-AB2D-1ED33E5B7922}">
      <dgm:prSet phldrT="[Text]"/>
      <dgm:spPr/>
      <dgm:t>
        <a:bodyPr/>
        <a:lstStyle/>
        <a:p>
          <a:r>
            <a:rPr lang="en-US" dirty="0"/>
            <a:t>Drying</a:t>
          </a:r>
          <a:endParaRPr lang="en-GB" dirty="0"/>
        </a:p>
      </dgm:t>
    </dgm:pt>
    <dgm:pt modelId="{2BE2BD1E-66E1-4B64-B005-3B7AFB4CDBB8}" type="parTrans" cxnId="{62B0451D-9562-4C0D-8E2F-158DA19D0F02}">
      <dgm:prSet/>
      <dgm:spPr/>
      <dgm:t>
        <a:bodyPr/>
        <a:lstStyle/>
        <a:p>
          <a:endParaRPr lang="en-GB"/>
        </a:p>
      </dgm:t>
    </dgm:pt>
    <dgm:pt modelId="{A0A6B1C6-3173-49D1-94AE-3167DF28DC63}" type="sibTrans" cxnId="{62B0451D-9562-4C0D-8E2F-158DA19D0F02}">
      <dgm:prSet/>
      <dgm:spPr/>
      <dgm:t>
        <a:bodyPr/>
        <a:lstStyle/>
        <a:p>
          <a:endParaRPr lang="en-GB"/>
        </a:p>
      </dgm:t>
    </dgm:pt>
    <dgm:pt modelId="{B79179CD-D443-4928-B922-1444CA78DFEC}">
      <dgm:prSet phldrT="[Text]"/>
      <dgm:spPr/>
      <dgm:t>
        <a:bodyPr/>
        <a:lstStyle/>
        <a:p>
          <a:r>
            <a:rPr lang="en-US" dirty="0"/>
            <a:t>Drying :- is the removal of liquid from material by application of heat.</a:t>
          </a:r>
          <a:endParaRPr lang="en-GB" dirty="0"/>
        </a:p>
      </dgm:t>
    </dgm:pt>
    <dgm:pt modelId="{C1F7EB07-8D4F-468E-B620-F1A2F5429024}" type="parTrans" cxnId="{08A9C97B-03E7-471D-82BF-BEA66E572C49}">
      <dgm:prSet/>
      <dgm:spPr/>
      <dgm:t>
        <a:bodyPr/>
        <a:lstStyle/>
        <a:p>
          <a:endParaRPr lang="en-GB"/>
        </a:p>
      </dgm:t>
    </dgm:pt>
    <dgm:pt modelId="{21A39FFC-4CBF-4469-AA0A-A771F5DCC19D}" type="sibTrans" cxnId="{08A9C97B-03E7-471D-82BF-BEA66E572C49}">
      <dgm:prSet/>
      <dgm:spPr/>
      <dgm:t>
        <a:bodyPr/>
        <a:lstStyle/>
        <a:p>
          <a:endParaRPr lang="en-GB"/>
        </a:p>
      </dgm:t>
    </dgm:pt>
    <dgm:pt modelId="{EA07B12B-C2C5-471C-96CD-E9DB8F4F7BCC}">
      <dgm:prSet phldrT="[Text]"/>
      <dgm:spPr/>
      <dgm:t>
        <a:bodyPr/>
        <a:lstStyle/>
        <a:p>
          <a:r>
            <a:rPr lang="en-US" dirty="0"/>
            <a:t>It is accomplished by</a:t>
          </a:r>
          <a:endParaRPr lang="en-GB" dirty="0"/>
        </a:p>
      </dgm:t>
    </dgm:pt>
    <dgm:pt modelId="{5239ADC1-ECB9-450F-9F21-C3C2ABB56911}" type="parTrans" cxnId="{0CF3FF54-D150-453A-92C5-8946EF432704}">
      <dgm:prSet/>
      <dgm:spPr/>
      <dgm:t>
        <a:bodyPr/>
        <a:lstStyle/>
        <a:p>
          <a:endParaRPr lang="en-GB"/>
        </a:p>
      </dgm:t>
    </dgm:pt>
    <dgm:pt modelId="{955D95C0-E41C-4958-96E4-A69E61227FEA}" type="sibTrans" cxnId="{0CF3FF54-D150-453A-92C5-8946EF432704}">
      <dgm:prSet/>
      <dgm:spPr/>
      <dgm:t>
        <a:bodyPr/>
        <a:lstStyle/>
        <a:p>
          <a:endParaRPr lang="en-GB"/>
        </a:p>
      </dgm:t>
    </dgm:pt>
    <dgm:pt modelId="{5FF2494D-1018-40BA-9B1F-E7AC690CC3B5}">
      <dgm:prSet phldrT="[Text]"/>
      <dgm:spPr/>
      <dgm:t>
        <a:bodyPr/>
        <a:lstStyle/>
        <a:p>
          <a:pPr algn="just"/>
          <a:r>
            <a:rPr lang="en-GB" dirty="0"/>
            <a:t>T</a:t>
          </a:r>
          <a:r>
            <a:rPr lang="en-US" dirty="0" err="1"/>
            <a:t>ransfer</a:t>
          </a:r>
          <a:r>
            <a:rPr lang="en-US" dirty="0"/>
            <a:t> of a liquid from a surface into an unsaturated vapor phase.</a:t>
          </a:r>
          <a:endParaRPr lang="en-GB" dirty="0"/>
        </a:p>
      </dgm:t>
    </dgm:pt>
    <dgm:pt modelId="{2C417E26-5F1F-4CA5-988B-89BA1D021F16}" type="parTrans" cxnId="{5B8D6806-67FD-4C5C-8B7B-A7E3AC6620CE}">
      <dgm:prSet/>
      <dgm:spPr/>
      <dgm:t>
        <a:bodyPr/>
        <a:lstStyle/>
        <a:p>
          <a:endParaRPr lang="en-GB"/>
        </a:p>
      </dgm:t>
    </dgm:pt>
    <dgm:pt modelId="{A5F80F85-DAB7-4D5C-A190-5B0342D4CC58}" type="sibTrans" cxnId="{5B8D6806-67FD-4C5C-8B7B-A7E3AC6620CE}">
      <dgm:prSet/>
      <dgm:spPr/>
      <dgm:t>
        <a:bodyPr/>
        <a:lstStyle/>
        <a:p>
          <a:endParaRPr lang="en-GB"/>
        </a:p>
      </dgm:t>
    </dgm:pt>
    <dgm:pt modelId="{6F0CFCA6-C56E-45CD-851A-5F58D2BFDF7A}" type="pres">
      <dgm:prSet presAssocID="{5833CA8F-E8F7-4A1F-8F06-1C148578EE0C}" presName="Name0" presStyleCnt="0">
        <dgm:presLayoutVars>
          <dgm:dir/>
          <dgm:animLvl val="lvl"/>
          <dgm:resizeHandles/>
        </dgm:presLayoutVars>
      </dgm:prSet>
      <dgm:spPr/>
    </dgm:pt>
    <dgm:pt modelId="{89B0637C-AFC1-4707-9D9D-1D6874D5E47C}" type="pres">
      <dgm:prSet presAssocID="{12E23766-BFEA-414E-AB2D-1ED33E5B7922}" presName="linNode" presStyleCnt="0"/>
      <dgm:spPr/>
    </dgm:pt>
    <dgm:pt modelId="{C9804FDB-593E-4F1A-84E3-C12B97113228}" type="pres">
      <dgm:prSet presAssocID="{12E23766-BFEA-414E-AB2D-1ED33E5B7922}" presName="parentShp" presStyleLbl="node1" presStyleIdx="0" presStyleCnt="2" custScaleX="103965">
        <dgm:presLayoutVars>
          <dgm:bulletEnabled val="1"/>
        </dgm:presLayoutVars>
      </dgm:prSet>
      <dgm:spPr/>
    </dgm:pt>
    <dgm:pt modelId="{6071C066-EB8E-4B89-B9F4-9A73290B42CD}" type="pres">
      <dgm:prSet presAssocID="{12E23766-BFEA-414E-AB2D-1ED33E5B7922}" presName="childShp" presStyleLbl="bgAccFollowNode1" presStyleIdx="0" presStyleCnt="2">
        <dgm:presLayoutVars>
          <dgm:bulletEnabled val="1"/>
        </dgm:presLayoutVars>
      </dgm:prSet>
      <dgm:spPr/>
    </dgm:pt>
    <dgm:pt modelId="{5A7CE31D-B21E-47BB-B338-4D6C16404FF7}" type="pres">
      <dgm:prSet presAssocID="{A0A6B1C6-3173-49D1-94AE-3167DF28DC63}" presName="spacing" presStyleCnt="0"/>
      <dgm:spPr/>
    </dgm:pt>
    <dgm:pt modelId="{97B4295B-02B0-445B-9933-DFEF81440020}" type="pres">
      <dgm:prSet presAssocID="{EA07B12B-C2C5-471C-96CD-E9DB8F4F7BCC}" presName="linNode" presStyleCnt="0"/>
      <dgm:spPr/>
    </dgm:pt>
    <dgm:pt modelId="{512D85D4-624A-45C7-A881-A2B30DD67512}" type="pres">
      <dgm:prSet presAssocID="{EA07B12B-C2C5-471C-96CD-E9DB8F4F7BCC}" presName="parentShp" presStyleLbl="node1" presStyleIdx="1" presStyleCnt="2">
        <dgm:presLayoutVars>
          <dgm:bulletEnabled val="1"/>
        </dgm:presLayoutVars>
      </dgm:prSet>
      <dgm:spPr/>
    </dgm:pt>
    <dgm:pt modelId="{BA684158-C629-4D6C-827A-39B79D6E61D8}" type="pres">
      <dgm:prSet presAssocID="{EA07B12B-C2C5-471C-96CD-E9DB8F4F7BC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B8D6806-67FD-4C5C-8B7B-A7E3AC6620CE}" srcId="{EA07B12B-C2C5-471C-96CD-E9DB8F4F7BCC}" destId="{5FF2494D-1018-40BA-9B1F-E7AC690CC3B5}" srcOrd="0" destOrd="0" parTransId="{2C417E26-5F1F-4CA5-988B-89BA1D021F16}" sibTransId="{A5F80F85-DAB7-4D5C-A190-5B0342D4CC58}"/>
    <dgm:cxn modelId="{62B0451D-9562-4C0D-8E2F-158DA19D0F02}" srcId="{5833CA8F-E8F7-4A1F-8F06-1C148578EE0C}" destId="{12E23766-BFEA-414E-AB2D-1ED33E5B7922}" srcOrd="0" destOrd="0" parTransId="{2BE2BD1E-66E1-4B64-B005-3B7AFB4CDBB8}" sibTransId="{A0A6B1C6-3173-49D1-94AE-3167DF28DC63}"/>
    <dgm:cxn modelId="{EF82BD31-E429-4929-8FC5-89C7E0CE0BF5}" type="presOf" srcId="{B79179CD-D443-4928-B922-1444CA78DFEC}" destId="{6071C066-EB8E-4B89-B9F4-9A73290B42CD}" srcOrd="0" destOrd="0" presId="urn:microsoft.com/office/officeart/2005/8/layout/vList6"/>
    <dgm:cxn modelId="{64BA3764-782C-4FAF-9EB1-54EE9C71139E}" type="presOf" srcId="{12E23766-BFEA-414E-AB2D-1ED33E5B7922}" destId="{C9804FDB-593E-4F1A-84E3-C12B97113228}" srcOrd="0" destOrd="0" presId="urn:microsoft.com/office/officeart/2005/8/layout/vList6"/>
    <dgm:cxn modelId="{0CF3FF54-D150-453A-92C5-8946EF432704}" srcId="{5833CA8F-E8F7-4A1F-8F06-1C148578EE0C}" destId="{EA07B12B-C2C5-471C-96CD-E9DB8F4F7BCC}" srcOrd="1" destOrd="0" parTransId="{5239ADC1-ECB9-450F-9F21-C3C2ABB56911}" sibTransId="{955D95C0-E41C-4958-96E4-A69E61227FEA}"/>
    <dgm:cxn modelId="{08A9C97B-03E7-471D-82BF-BEA66E572C49}" srcId="{12E23766-BFEA-414E-AB2D-1ED33E5B7922}" destId="{B79179CD-D443-4928-B922-1444CA78DFEC}" srcOrd="0" destOrd="0" parTransId="{C1F7EB07-8D4F-468E-B620-F1A2F5429024}" sibTransId="{21A39FFC-4CBF-4469-AA0A-A771F5DCC19D}"/>
    <dgm:cxn modelId="{06D2F5B2-CA47-4A38-BE0C-24465102A943}" type="presOf" srcId="{5833CA8F-E8F7-4A1F-8F06-1C148578EE0C}" destId="{6F0CFCA6-C56E-45CD-851A-5F58D2BFDF7A}" srcOrd="0" destOrd="0" presId="urn:microsoft.com/office/officeart/2005/8/layout/vList6"/>
    <dgm:cxn modelId="{CCC292E0-3AA1-44F1-9F6E-E6890FD5BAF8}" type="presOf" srcId="{5FF2494D-1018-40BA-9B1F-E7AC690CC3B5}" destId="{BA684158-C629-4D6C-827A-39B79D6E61D8}" srcOrd="0" destOrd="0" presId="urn:microsoft.com/office/officeart/2005/8/layout/vList6"/>
    <dgm:cxn modelId="{50B982E9-4996-48C4-9A84-5A317EA4BFAD}" type="presOf" srcId="{EA07B12B-C2C5-471C-96CD-E9DB8F4F7BCC}" destId="{512D85D4-624A-45C7-A881-A2B30DD67512}" srcOrd="0" destOrd="0" presId="urn:microsoft.com/office/officeart/2005/8/layout/vList6"/>
    <dgm:cxn modelId="{A66D86CB-A488-45D1-BB0D-3C40F25801A7}" type="presParOf" srcId="{6F0CFCA6-C56E-45CD-851A-5F58D2BFDF7A}" destId="{89B0637C-AFC1-4707-9D9D-1D6874D5E47C}" srcOrd="0" destOrd="0" presId="urn:microsoft.com/office/officeart/2005/8/layout/vList6"/>
    <dgm:cxn modelId="{CF970EBB-BCAD-4CA0-8C11-E49D37323FBF}" type="presParOf" srcId="{89B0637C-AFC1-4707-9D9D-1D6874D5E47C}" destId="{C9804FDB-593E-4F1A-84E3-C12B97113228}" srcOrd="0" destOrd="0" presId="urn:microsoft.com/office/officeart/2005/8/layout/vList6"/>
    <dgm:cxn modelId="{38375C4B-4ADA-4558-B590-A017977F72F4}" type="presParOf" srcId="{89B0637C-AFC1-4707-9D9D-1D6874D5E47C}" destId="{6071C066-EB8E-4B89-B9F4-9A73290B42CD}" srcOrd="1" destOrd="0" presId="urn:microsoft.com/office/officeart/2005/8/layout/vList6"/>
    <dgm:cxn modelId="{277681FB-53F8-4DF7-8374-05B4EBEB5501}" type="presParOf" srcId="{6F0CFCA6-C56E-45CD-851A-5F58D2BFDF7A}" destId="{5A7CE31D-B21E-47BB-B338-4D6C16404FF7}" srcOrd="1" destOrd="0" presId="urn:microsoft.com/office/officeart/2005/8/layout/vList6"/>
    <dgm:cxn modelId="{212A88E6-B2A8-4EDB-8E94-B37ACE07F26E}" type="presParOf" srcId="{6F0CFCA6-C56E-45CD-851A-5F58D2BFDF7A}" destId="{97B4295B-02B0-445B-9933-DFEF81440020}" srcOrd="2" destOrd="0" presId="urn:microsoft.com/office/officeart/2005/8/layout/vList6"/>
    <dgm:cxn modelId="{CE20BF78-E459-4F2D-BD2B-B7C9360C30C7}" type="presParOf" srcId="{97B4295B-02B0-445B-9933-DFEF81440020}" destId="{512D85D4-624A-45C7-A881-A2B30DD67512}" srcOrd="0" destOrd="0" presId="urn:microsoft.com/office/officeart/2005/8/layout/vList6"/>
    <dgm:cxn modelId="{67FAA721-3E66-434C-A196-E0ECE69E3B47}" type="presParOf" srcId="{97B4295B-02B0-445B-9933-DFEF81440020}" destId="{BA684158-C629-4D6C-827A-39B79D6E61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5B980-C0FC-4206-BD67-FE73667146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B3FE8A5-6851-470C-B676-F0F8CF9719D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1- Unit of process in pharmaceutical manufacturing </a:t>
          </a:r>
        </a:p>
        <a:p>
          <a:pPr rtl="0"/>
          <a:r>
            <a:rPr lang="en-US" b="1" dirty="0">
              <a:solidFill>
                <a:schemeClr val="tx1"/>
              </a:solidFill>
            </a:rPr>
            <a:t>(e.g. preparation of granules then dispense as capsules or tablets).</a:t>
          </a:r>
          <a:endParaRPr lang="en-GB" b="1" dirty="0">
            <a:solidFill>
              <a:schemeClr val="tx1"/>
            </a:solidFill>
          </a:endParaRPr>
        </a:p>
      </dgm:t>
    </dgm:pt>
    <dgm:pt modelId="{1D9B34E6-3A86-4219-A386-F330C821B401}" type="parTrans" cxnId="{003A7F23-FD82-41FD-A2F0-6A3BD656A7C8}">
      <dgm:prSet/>
      <dgm:spPr/>
      <dgm:t>
        <a:bodyPr/>
        <a:lstStyle/>
        <a:p>
          <a:endParaRPr lang="en-GB"/>
        </a:p>
      </dgm:t>
    </dgm:pt>
    <dgm:pt modelId="{82D6C1A2-F8FA-4AFC-9347-7CBF8CAB97DE}" type="sibTrans" cxnId="{003A7F23-FD82-41FD-A2F0-6A3BD656A7C8}">
      <dgm:prSet/>
      <dgm:spPr/>
      <dgm:t>
        <a:bodyPr/>
        <a:lstStyle/>
        <a:p>
          <a:endParaRPr lang="en-GB"/>
        </a:p>
      </dgm:t>
    </dgm:pt>
    <dgm:pt modelId="{10BB154E-F5BF-4368-89E4-EE004D9DDAFE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2- Reduce bulk and weight        lower the cost of transportation and storage.</a:t>
          </a:r>
          <a:endParaRPr lang="en-GB" b="1" dirty="0">
            <a:solidFill>
              <a:schemeClr val="tx1"/>
            </a:solidFill>
          </a:endParaRPr>
        </a:p>
      </dgm:t>
    </dgm:pt>
    <dgm:pt modelId="{BBB51015-93DD-427C-BB27-F6D504B0AD30}" type="parTrans" cxnId="{CBB006A1-0E9E-4D80-9F60-6C21D6755DB0}">
      <dgm:prSet/>
      <dgm:spPr/>
      <dgm:t>
        <a:bodyPr/>
        <a:lstStyle/>
        <a:p>
          <a:endParaRPr lang="en-GB"/>
        </a:p>
      </dgm:t>
    </dgm:pt>
    <dgm:pt modelId="{6AD9C4CD-7AFD-4C6D-A385-B7325AEDE95C}" type="sibTrans" cxnId="{CBB006A1-0E9E-4D80-9F60-6C21D6755DB0}">
      <dgm:prSet/>
      <dgm:spPr/>
      <dgm:t>
        <a:bodyPr/>
        <a:lstStyle/>
        <a:p>
          <a:endParaRPr lang="en-GB"/>
        </a:p>
      </dgm:t>
    </dgm:pt>
    <dgm:pt modelId="{B7BE5680-6680-4C65-BFB9-D52EE7B58A48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3- Aid in preservation of animal and vegetable drugs: </a:t>
          </a:r>
        </a:p>
        <a:p>
          <a:pPr rtl="0"/>
          <a:r>
            <a:rPr lang="en-US" b="1" dirty="0">
              <a:solidFill>
                <a:schemeClr val="tx1"/>
              </a:solidFill>
            </a:rPr>
            <a:t>A- Minimizing mold and bacterial growth in moisture laden material </a:t>
          </a:r>
        </a:p>
        <a:p>
          <a:pPr rtl="0"/>
          <a:r>
            <a:rPr lang="en-US" b="1" dirty="0">
              <a:solidFill>
                <a:schemeClr val="tx1"/>
              </a:solidFill>
            </a:rPr>
            <a:t>B- Facilitate comminution by increasing friability.</a:t>
          </a:r>
          <a:endParaRPr lang="en-GB" b="1" dirty="0">
            <a:solidFill>
              <a:schemeClr val="tx1"/>
            </a:solidFill>
          </a:endParaRPr>
        </a:p>
      </dgm:t>
    </dgm:pt>
    <dgm:pt modelId="{A1195D89-ADFC-4B30-B455-9ED966394799}" type="parTrans" cxnId="{37A29E70-FDCF-46B6-B6BA-C45B81EC4D22}">
      <dgm:prSet/>
      <dgm:spPr/>
      <dgm:t>
        <a:bodyPr/>
        <a:lstStyle/>
        <a:p>
          <a:endParaRPr lang="en-GB"/>
        </a:p>
      </dgm:t>
    </dgm:pt>
    <dgm:pt modelId="{E8B5B4D3-35B1-43FC-BE3E-B3692F5F90F7}" type="sibTrans" cxnId="{37A29E70-FDCF-46B6-B6BA-C45B81EC4D22}">
      <dgm:prSet/>
      <dgm:spPr/>
      <dgm:t>
        <a:bodyPr/>
        <a:lstStyle/>
        <a:p>
          <a:endParaRPr lang="en-GB"/>
        </a:p>
      </dgm:t>
    </dgm:pt>
    <dgm:pt modelId="{4ADECEFF-6F0E-4AF3-A954-69D09DDB906D}" type="pres">
      <dgm:prSet presAssocID="{F765B980-C0FC-4206-BD67-FE73667146C1}" presName="Name0" presStyleCnt="0">
        <dgm:presLayoutVars>
          <dgm:chMax val="7"/>
          <dgm:chPref val="7"/>
          <dgm:dir/>
        </dgm:presLayoutVars>
      </dgm:prSet>
      <dgm:spPr/>
    </dgm:pt>
    <dgm:pt modelId="{33DA4175-B61B-48A0-98E1-511FB2B15A45}" type="pres">
      <dgm:prSet presAssocID="{F765B980-C0FC-4206-BD67-FE73667146C1}" presName="Name1" presStyleCnt="0"/>
      <dgm:spPr/>
    </dgm:pt>
    <dgm:pt modelId="{0AA16E0B-7414-4657-B2DA-1C5D2E11B31F}" type="pres">
      <dgm:prSet presAssocID="{F765B980-C0FC-4206-BD67-FE73667146C1}" presName="cycle" presStyleCnt="0"/>
      <dgm:spPr/>
    </dgm:pt>
    <dgm:pt modelId="{F5739DDB-0E0A-4FCA-A674-87B37CC4F039}" type="pres">
      <dgm:prSet presAssocID="{F765B980-C0FC-4206-BD67-FE73667146C1}" presName="srcNode" presStyleLbl="node1" presStyleIdx="0" presStyleCnt="3"/>
      <dgm:spPr/>
    </dgm:pt>
    <dgm:pt modelId="{2A372AF2-67C8-455B-A315-272263B4BA99}" type="pres">
      <dgm:prSet presAssocID="{F765B980-C0FC-4206-BD67-FE73667146C1}" presName="conn" presStyleLbl="parChTrans1D2" presStyleIdx="0" presStyleCnt="1"/>
      <dgm:spPr/>
    </dgm:pt>
    <dgm:pt modelId="{BEC6BBE2-5893-44B4-B712-46378BD93F8B}" type="pres">
      <dgm:prSet presAssocID="{F765B980-C0FC-4206-BD67-FE73667146C1}" presName="extraNode" presStyleLbl="node1" presStyleIdx="0" presStyleCnt="3"/>
      <dgm:spPr/>
    </dgm:pt>
    <dgm:pt modelId="{8F2CFC65-F8E1-4B99-A03F-9B680B0C2B5F}" type="pres">
      <dgm:prSet presAssocID="{F765B980-C0FC-4206-BD67-FE73667146C1}" presName="dstNode" presStyleLbl="node1" presStyleIdx="0" presStyleCnt="3"/>
      <dgm:spPr/>
    </dgm:pt>
    <dgm:pt modelId="{581E7B27-1CA5-449A-8EB2-9A6FB5D68638}" type="pres">
      <dgm:prSet presAssocID="{2B3FE8A5-6851-470C-B676-F0F8CF9719DC}" presName="text_1" presStyleLbl="node1" presStyleIdx="0" presStyleCnt="3">
        <dgm:presLayoutVars>
          <dgm:bulletEnabled val="1"/>
        </dgm:presLayoutVars>
      </dgm:prSet>
      <dgm:spPr/>
    </dgm:pt>
    <dgm:pt modelId="{86920602-73F0-42EF-9756-F90CF002118E}" type="pres">
      <dgm:prSet presAssocID="{2B3FE8A5-6851-470C-B676-F0F8CF9719DC}" presName="accent_1" presStyleCnt="0"/>
      <dgm:spPr/>
    </dgm:pt>
    <dgm:pt modelId="{7B888524-0F75-404A-B3AB-BEC2F519040C}" type="pres">
      <dgm:prSet presAssocID="{2B3FE8A5-6851-470C-B676-F0F8CF9719DC}" presName="accentRepeatNode" presStyleLbl="solidFgAcc1" presStyleIdx="0" presStyleCnt="3"/>
      <dgm:spPr/>
    </dgm:pt>
    <dgm:pt modelId="{5965D5FB-7DF3-45ED-91AD-22250CF38070}" type="pres">
      <dgm:prSet presAssocID="{10BB154E-F5BF-4368-89E4-EE004D9DDAFE}" presName="text_2" presStyleLbl="node1" presStyleIdx="1" presStyleCnt="3">
        <dgm:presLayoutVars>
          <dgm:bulletEnabled val="1"/>
        </dgm:presLayoutVars>
      </dgm:prSet>
      <dgm:spPr/>
    </dgm:pt>
    <dgm:pt modelId="{BC835B53-74C3-47FC-ADE7-083146466951}" type="pres">
      <dgm:prSet presAssocID="{10BB154E-F5BF-4368-89E4-EE004D9DDAFE}" presName="accent_2" presStyleCnt="0"/>
      <dgm:spPr/>
    </dgm:pt>
    <dgm:pt modelId="{108E70EF-51DD-4A9F-9CEF-7E0EB0A07F57}" type="pres">
      <dgm:prSet presAssocID="{10BB154E-F5BF-4368-89E4-EE004D9DDAFE}" presName="accentRepeatNode" presStyleLbl="solidFgAcc1" presStyleIdx="1" presStyleCnt="3"/>
      <dgm:spPr/>
    </dgm:pt>
    <dgm:pt modelId="{94DE3676-B322-432E-9D3D-75C1880EAAEC}" type="pres">
      <dgm:prSet presAssocID="{B7BE5680-6680-4C65-BFB9-D52EE7B58A48}" presName="text_3" presStyleLbl="node1" presStyleIdx="2" presStyleCnt="3">
        <dgm:presLayoutVars>
          <dgm:bulletEnabled val="1"/>
        </dgm:presLayoutVars>
      </dgm:prSet>
      <dgm:spPr/>
    </dgm:pt>
    <dgm:pt modelId="{A2E1FB30-3AE9-4776-9868-B65E39BF12F5}" type="pres">
      <dgm:prSet presAssocID="{B7BE5680-6680-4C65-BFB9-D52EE7B58A48}" presName="accent_3" presStyleCnt="0"/>
      <dgm:spPr/>
    </dgm:pt>
    <dgm:pt modelId="{8CD594D4-9A5E-45CB-8DAF-02CC25462991}" type="pres">
      <dgm:prSet presAssocID="{B7BE5680-6680-4C65-BFB9-D52EE7B58A48}" presName="accentRepeatNode" presStyleLbl="solidFgAcc1" presStyleIdx="2" presStyleCnt="3"/>
      <dgm:spPr/>
    </dgm:pt>
  </dgm:ptLst>
  <dgm:cxnLst>
    <dgm:cxn modelId="{003A7F23-FD82-41FD-A2F0-6A3BD656A7C8}" srcId="{F765B980-C0FC-4206-BD67-FE73667146C1}" destId="{2B3FE8A5-6851-470C-B676-F0F8CF9719DC}" srcOrd="0" destOrd="0" parTransId="{1D9B34E6-3A86-4219-A386-F330C821B401}" sibTransId="{82D6C1A2-F8FA-4AFC-9347-7CBF8CAB97DE}"/>
    <dgm:cxn modelId="{37A29E70-FDCF-46B6-B6BA-C45B81EC4D22}" srcId="{F765B980-C0FC-4206-BD67-FE73667146C1}" destId="{B7BE5680-6680-4C65-BFB9-D52EE7B58A48}" srcOrd="2" destOrd="0" parTransId="{A1195D89-ADFC-4B30-B455-9ED966394799}" sibTransId="{E8B5B4D3-35B1-43FC-BE3E-B3692F5F90F7}"/>
    <dgm:cxn modelId="{54BAD977-B87B-4642-89C1-42CE0ACCE7B1}" type="presOf" srcId="{10BB154E-F5BF-4368-89E4-EE004D9DDAFE}" destId="{5965D5FB-7DF3-45ED-91AD-22250CF38070}" srcOrd="0" destOrd="0" presId="urn:microsoft.com/office/officeart/2008/layout/VerticalCurvedList"/>
    <dgm:cxn modelId="{CBB006A1-0E9E-4D80-9F60-6C21D6755DB0}" srcId="{F765B980-C0FC-4206-BD67-FE73667146C1}" destId="{10BB154E-F5BF-4368-89E4-EE004D9DDAFE}" srcOrd="1" destOrd="0" parTransId="{BBB51015-93DD-427C-BB27-F6D504B0AD30}" sibTransId="{6AD9C4CD-7AFD-4C6D-A385-B7325AEDE95C}"/>
    <dgm:cxn modelId="{A90FFDA9-D861-4F8F-8188-0E479EDDE4B6}" type="presOf" srcId="{82D6C1A2-F8FA-4AFC-9347-7CBF8CAB97DE}" destId="{2A372AF2-67C8-455B-A315-272263B4BA99}" srcOrd="0" destOrd="0" presId="urn:microsoft.com/office/officeart/2008/layout/VerticalCurvedList"/>
    <dgm:cxn modelId="{2DDA35C3-7987-49B6-A043-58E86624F9A5}" type="presOf" srcId="{F765B980-C0FC-4206-BD67-FE73667146C1}" destId="{4ADECEFF-6F0E-4AF3-A954-69D09DDB906D}" srcOrd="0" destOrd="0" presId="urn:microsoft.com/office/officeart/2008/layout/VerticalCurvedList"/>
    <dgm:cxn modelId="{ADA77DD3-2013-4BEF-BF9A-648981F481E9}" type="presOf" srcId="{2B3FE8A5-6851-470C-B676-F0F8CF9719DC}" destId="{581E7B27-1CA5-449A-8EB2-9A6FB5D68638}" srcOrd="0" destOrd="0" presId="urn:microsoft.com/office/officeart/2008/layout/VerticalCurvedList"/>
    <dgm:cxn modelId="{54E435E9-E118-4AC6-857F-917E3A516FBE}" type="presOf" srcId="{B7BE5680-6680-4C65-BFB9-D52EE7B58A48}" destId="{94DE3676-B322-432E-9D3D-75C1880EAAEC}" srcOrd="0" destOrd="0" presId="urn:microsoft.com/office/officeart/2008/layout/VerticalCurvedList"/>
    <dgm:cxn modelId="{4A318338-2691-4E5B-BA7C-B37F15757567}" type="presParOf" srcId="{4ADECEFF-6F0E-4AF3-A954-69D09DDB906D}" destId="{33DA4175-B61B-48A0-98E1-511FB2B15A45}" srcOrd="0" destOrd="0" presId="urn:microsoft.com/office/officeart/2008/layout/VerticalCurvedList"/>
    <dgm:cxn modelId="{13297646-1527-42DE-9EA5-72D1CCE315EC}" type="presParOf" srcId="{33DA4175-B61B-48A0-98E1-511FB2B15A45}" destId="{0AA16E0B-7414-4657-B2DA-1C5D2E11B31F}" srcOrd="0" destOrd="0" presId="urn:microsoft.com/office/officeart/2008/layout/VerticalCurvedList"/>
    <dgm:cxn modelId="{58AEBEF4-6506-412E-867B-DDA12917A9FB}" type="presParOf" srcId="{0AA16E0B-7414-4657-B2DA-1C5D2E11B31F}" destId="{F5739DDB-0E0A-4FCA-A674-87B37CC4F039}" srcOrd="0" destOrd="0" presId="urn:microsoft.com/office/officeart/2008/layout/VerticalCurvedList"/>
    <dgm:cxn modelId="{39270E59-1B18-480A-96FA-3B65197C3AB2}" type="presParOf" srcId="{0AA16E0B-7414-4657-B2DA-1C5D2E11B31F}" destId="{2A372AF2-67C8-455B-A315-272263B4BA99}" srcOrd="1" destOrd="0" presId="urn:microsoft.com/office/officeart/2008/layout/VerticalCurvedList"/>
    <dgm:cxn modelId="{4F6A7BCB-B9E2-4E02-8AFB-935F536D1E1F}" type="presParOf" srcId="{0AA16E0B-7414-4657-B2DA-1C5D2E11B31F}" destId="{BEC6BBE2-5893-44B4-B712-46378BD93F8B}" srcOrd="2" destOrd="0" presId="urn:microsoft.com/office/officeart/2008/layout/VerticalCurvedList"/>
    <dgm:cxn modelId="{06189E37-B186-4A20-B222-9EF3EE107F6F}" type="presParOf" srcId="{0AA16E0B-7414-4657-B2DA-1C5D2E11B31F}" destId="{8F2CFC65-F8E1-4B99-A03F-9B680B0C2B5F}" srcOrd="3" destOrd="0" presId="urn:microsoft.com/office/officeart/2008/layout/VerticalCurvedList"/>
    <dgm:cxn modelId="{4191B336-B0C3-4EDC-AC29-6D7FD699436B}" type="presParOf" srcId="{33DA4175-B61B-48A0-98E1-511FB2B15A45}" destId="{581E7B27-1CA5-449A-8EB2-9A6FB5D68638}" srcOrd="1" destOrd="0" presId="urn:microsoft.com/office/officeart/2008/layout/VerticalCurvedList"/>
    <dgm:cxn modelId="{11905E03-0EDD-4B22-84EE-1B05AAA8D41A}" type="presParOf" srcId="{33DA4175-B61B-48A0-98E1-511FB2B15A45}" destId="{86920602-73F0-42EF-9756-F90CF002118E}" srcOrd="2" destOrd="0" presId="urn:microsoft.com/office/officeart/2008/layout/VerticalCurvedList"/>
    <dgm:cxn modelId="{058CFE37-161C-41C6-BE70-8BF0BADD4B7E}" type="presParOf" srcId="{86920602-73F0-42EF-9756-F90CF002118E}" destId="{7B888524-0F75-404A-B3AB-BEC2F519040C}" srcOrd="0" destOrd="0" presId="urn:microsoft.com/office/officeart/2008/layout/VerticalCurvedList"/>
    <dgm:cxn modelId="{2B88FAF5-0067-4618-AA37-C809F6DB08BD}" type="presParOf" srcId="{33DA4175-B61B-48A0-98E1-511FB2B15A45}" destId="{5965D5FB-7DF3-45ED-91AD-22250CF38070}" srcOrd="3" destOrd="0" presId="urn:microsoft.com/office/officeart/2008/layout/VerticalCurvedList"/>
    <dgm:cxn modelId="{AD9C29E7-7609-4A02-AC1F-A6585001F72E}" type="presParOf" srcId="{33DA4175-B61B-48A0-98E1-511FB2B15A45}" destId="{BC835B53-74C3-47FC-ADE7-083146466951}" srcOrd="4" destOrd="0" presId="urn:microsoft.com/office/officeart/2008/layout/VerticalCurvedList"/>
    <dgm:cxn modelId="{2C9F5DF7-F4DB-4DB2-8BA0-9EE15D3C05CE}" type="presParOf" srcId="{BC835B53-74C3-47FC-ADE7-083146466951}" destId="{108E70EF-51DD-4A9F-9CEF-7E0EB0A07F57}" srcOrd="0" destOrd="0" presId="urn:microsoft.com/office/officeart/2008/layout/VerticalCurvedList"/>
    <dgm:cxn modelId="{A13A9A83-46AC-4783-B885-AB0011D514D4}" type="presParOf" srcId="{33DA4175-B61B-48A0-98E1-511FB2B15A45}" destId="{94DE3676-B322-432E-9D3D-75C1880EAAEC}" srcOrd="5" destOrd="0" presId="urn:microsoft.com/office/officeart/2008/layout/VerticalCurvedList"/>
    <dgm:cxn modelId="{6B469CB6-EF71-4CE8-86DE-8C133C1A709C}" type="presParOf" srcId="{33DA4175-B61B-48A0-98E1-511FB2B15A45}" destId="{A2E1FB30-3AE9-4776-9868-B65E39BF12F5}" srcOrd="6" destOrd="0" presId="urn:microsoft.com/office/officeart/2008/layout/VerticalCurvedList"/>
    <dgm:cxn modelId="{32B372B9-BE83-478D-869A-E702CA815022}" type="presParOf" srcId="{A2E1FB30-3AE9-4776-9868-B65E39BF12F5}" destId="{8CD594D4-9A5E-45CB-8DAF-02CC254629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8A5E3-241D-4537-B759-B45262A0BA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8A342F-7EA6-4FA7-A5A8-87C7CD562153}">
      <dgm:prSet phldrT="[Text]" phldr="1"/>
      <dgm:spPr/>
      <dgm:t>
        <a:bodyPr/>
        <a:lstStyle/>
        <a:p>
          <a:endParaRPr lang="en-GB"/>
        </a:p>
      </dgm:t>
    </dgm:pt>
    <dgm:pt modelId="{D3073CF0-639D-4BD7-B66B-1A0F3226B891}" type="parTrans" cxnId="{43110667-063B-4AFC-804B-D3C63E05E2EC}">
      <dgm:prSet/>
      <dgm:spPr/>
      <dgm:t>
        <a:bodyPr/>
        <a:lstStyle/>
        <a:p>
          <a:endParaRPr lang="en-GB"/>
        </a:p>
      </dgm:t>
    </dgm:pt>
    <dgm:pt modelId="{FC59D2F9-ACE1-46F2-9E48-92318B3B593E}" type="sibTrans" cxnId="{43110667-063B-4AFC-804B-D3C63E05E2EC}">
      <dgm:prSet/>
      <dgm:spPr/>
      <dgm:t>
        <a:bodyPr/>
        <a:lstStyle/>
        <a:p>
          <a:endParaRPr lang="en-GB"/>
        </a:p>
      </dgm:t>
    </dgm:pt>
    <dgm:pt modelId="{879626B0-8335-4F49-8D10-C6E956BDC172}">
      <dgm:prSet phldrT="[Text]"/>
      <dgm:spPr/>
      <dgm:t>
        <a:bodyPr/>
        <a:lstStyle/>
        <a:p>
          <a:pPr algn="just" rtl="0"/>
          <a:r>
            <a:rPr lang="en-US" dirty="0"/>
            <a:t>1- </a:t>
          </a:r>
          <a:r>
            <a: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or crystalline solids </a:t>
          </a:r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(water is held in shallow and open surface pores as well as in interstitial spaces between particles that are easily accessible to the surface). </a:t>
          </a:r>
          <a:endParaRPr lang="en-GB" dirty="0">
            <a:solidFill>
              <a:schemeClr val="tx1"/>
            </a:solidFill>
          </a:endParaRPr>
        </a:p>
      </dgm:t>
    </dgm:pt>
    <dgm:pt modelId="{AD2C7AEA-C56D-495E-904B-207350B86D76}" type="parTrans" cxnId="{D7B8ACEF-1CC0-439A-A9A9-46224EC130AA}">
      <dgm:prSet/>
      <dgm:spPr/>
      <dgm:t>
        <a:bodyPr/>
        <a:lstStyle/>
        <a:p>
          <a:endParaRPr lang="en-GB"/>
        </a:p>
      </dgm:t>
    </dgm:pt>
    <dgm:pt modelId="{9EFE210E-B7D6-4F4E-AA46-3EFBEE62D9CB}" type="sibTrans" cxnId="{D7B8ACEF-1CC0-439A-A9A9-46224EC130AA}">
      <dgm:prSet/>
      <dgm:spPr/>
      <dgm:t>
        <a:bodyPr/>
        <a:lstStyle/>
        <a:p>
          <a:endParaRPr lang="en-GB"/>
        </a:p>
      </dgm:t>
    </dgm:pt>
    <dgm:pt modelId="{00471AA5-5A9B-44C5-8BEF-47919B87632F}">
      <dgm:prSet phldrT="[Text]" phldr="1"/>
      <dgm:spPr/>
      <dgm:t>
        <a:bodyPr/>
        <a:lstStyle/>
        <a:p>
          <a:endParaRPr lang="en-GB"/>
        </a:p>
      </dgm:t>
    </dgm:pt>
    <dgm:pt modelId="{45C8101F-DACE-44F6-88F9-EB5A08343B72}" type="parTrans" cxnId="{20FFFFF9-EF82-40AE-9763-2BC441DB5596}">
      <dgm:prSet/>
      <dgm:spPr/>
      <dgm:t>
        <a:bodyPr/>
        <a:lstStyle/>
        <a:p>
          <a:endParaRPr lang="en-GB"/>
        </a:p>
      </dgm:t>
    </dgm:pt>
    <dgm:pt modelId="{06445F8C-08EB-48BE-B1EB-6A2F692A8369}" type="sibTrans" cxnId="{20FFFFF9-EF82-40AE-9763-2BC441DB5596}">
      <dgm:prSet/>
      <dgm:spPr/>
      <dgm:t>
        <a:bodyPr/>
        <a:lstStyle/>
        <a:p>
          <a:endParaRPr lang="en-GB"/>
        </a:p>
      </dgm:t>
    </dgm:pt>
    <dgm:pt modelId="{F4925C89-3F41-4F0C-BC4F-95F772F1693F}">
      <dgm:prSet phldrT="[Text]"/>
      <dgm:spPr/>
      <dgm:t>
        <a:bodyPr/>
        <a:lstStyle/>
        <a:p>
          <a:pPr algn="justLow" rtl="0"/>
          <a:r>
            <a:rPr lang="en-US" sz="2000" kern="1200" dirty="0"/>
            <a:t>2- 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Amorphous, fibrous or gelatinous solids 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(moisture is an integral part of the molecular structure as well as being physically entrapped in fine capillaries and small interior pores). </a:t>
          </a:r>
          <a:endParaRPr lang="en-GB" sz="2000" kern="1200" dirty="0">
            <a:solidFill>
              <a:schemeClr val="tx1"/>
            </a:solidFill>
          </a:endParaRPr>
        </a:p>
      </dgm:t>
    </dgm:pt>
    <dgm:pt modelId="{EBF2CBF2-AFA5-40BC-B2A6-FF14F5D6F2A2}" type="parTrans" cxnId="{DE8EB920-928F-43B6-9737-46BBA8305D51}">
      <dgm:prSet/>
      <dgm:spPr/>
      <dgm:t>
        <a:bodyPr/>
        <a:lstStyle/>
        <a:p>
          <a:endParaRPr lang="en-GB"/>
        </a:p>
      </dgm:t>
    </dgm:pt>
    <dgm:pt modelId="{8609F8D7-0909-4B5A-93BA-A448FEA455E1}" type="sibTrans" cxnId="{DE8EB920-928F-43B6-9737-46BBA8305D51}">
      <dgm:prSet/>
      <dgm:spPr/>
      <dgm:t>
        <a:bodyPr/>
        <a:lstStyle/>
        <a:p>
          <a:endParaRPr lang="en-GB"/>
        </a:p>
      </dgm:t>
    </dgm:pt>
    <dgm:pt modelId="{DEDFB663-9295-4C4E-84A4-6C67EFB492D7}">
      <dgm:prSet custT="1"/>
      <dgm:spPr/>
      <dgm:t>
        <a:bodyPr/>
        <a:lstStyle/>
        <a:p>
          <a:pPr algn="justLow" rtl="0">
            <a:buNone/>
          </a:pPr>
          <a:r>
            <a:rPr lang="en-US" sz="2000" b="1" kern="1200" dirty="0">
              <a:solidFill>
                <a:srgbClr val="775F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ea typeface="+mn-ea"/>
              <a:cs typeface="+mn-cs"/>
            </a:rPr>
            <a:t>Ex: starch, insulin and aluminum hydroxide.</a:t>
          </a:r>
        </a:p>
      </dgm:t>
    </dgm:pt>
    <dgm:pt modelId="{F02B8C74-A629-4088-8C96-1AC9CA5F6FAF}" type="parTrans" cxnId="{F290AD0D-F0CE-4FF6-B36D-1A9E550104DB}">
      <dgm:prSet/>
      <dgm:spPr/>
      <dgm:t>
        <a:bodyPr/>
        <a:lstStyle/>
        <a:p>
          <a:endParaRPr lang="en-GB"/>
        </a:p>
      </dgm:t>
    </dgm:pt>
    <dgm:pt modelId="{9C1F7748-71D2-4CDA-A1AD-5B892CB6EEB2}" type="sibTrans" cxnId="{F290AD0D-F0CE-4FF6-B36D-1A9E550104DB}">
      <dgm:prSet/>
      <dgm:spPr/>
      <dgm:t>
        <a:bodyPr/>
        <a:lstStyle/>
        <a:p>
          <a:endParaRPr lang="en-GB"/>
        </a:p>
      </dgm:t>
    </dgm:pt>
    <dgm:pt modelId="{32575750-35E4-48F0-B46A-C2A7606F75A0}">
      <dgm:prSet phldrT="[Text]"/>
      <dgm:spPr/>
      <dgm:t>
        <a:bodyPr/>
        <a:lstStyle/>
        <a:p>
          <a:pPr algn="just" rtl="0">
            <a:buNone/>
          </a:pPr>
          <a:r>
            <a: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calcium sulfate, zinc oxide, magnesium oxide</a:t>
          </a:r>
          <a:endParaRPr lang="en-GB" dirty="0">
            <a:solidFill>
              <a:schemeClr val="tx1"/>
            </a:solidFill>
          </a:endParaRPr>
        </a:p>
      </dgm:t>
    </dgm:pt>
    <dgm:pt modelId="{3182C760-34F5-4A03-90C3-6357E0041198}" type="parTrans" cxnId="{15BBB0E0-0835-4D29-976A-C9CF249F8631}">
      <dgm:prSet/>
      <dgm:spPr/>
      <dgm:t>
        <a:bodyPr/>
        <a:lstStyle/>
        <a:p>
          <a:endParaRPr lang="en-US"/>
        </a:p>
      </dgm:t>
    </dgm:pt>
    <dgm:pt modelId="{61E03FEB-6C7C-4DA0-843E-CA5AC43802CA}" type="sibTrans" cxnId="{15BBB0E0-0835-4D29-976A-C9CF249F8631}">
      <dgm:prSet/>
      <dgm:spPr/>
      <dgm:t>
        <a:bodyPr/>
        <a:lstStyle/>
        <a:p>
          <a:endParaRPr lang="en-US"/>
        </a:p>
      </dgm:t>
    </dgm:pt>
    <dgm:pt modelId="{F066DF5A-78B5-4621-8042-DDCC78ABFC6C}" type="pres">
      <dgm:prSet presAssocID="{B378A5E3-241D-4537-B759-B45262A0BA81}" presName="linearFlow" presStyleCnt="0">
        <dgm:presLayoutVars>
          <dgm:dir/>
          <dgm:animLvl val="lvl"/>
          <dgm:resizeHandles val="exact"/>
        </dgm:presLayoutVars>
      </dgm:prSet>
      <dgm:spPr/>
    </dgm:pt>
    <dgm:pt modelId="{839CC4EA-06A3-4FAC-9F56-19F2E164A0E9}" type="pres">
      <dgm:prSet presAssocID="{9C8A342F-7EA6-4FA7-A5A8-87C7CD562153}" presName="composite" presStyleCnt="0"/>
      <dgm:spPr/>
    </dgm:pt>
    <dgm:pt modelId="{69C88724-9A22-4AEF-8E41-4C5DC8F923B3}" type="pres">
      <dgm:prSet presAssocID="{9C8A342F-7EA6-4FA7-A5A8-87C7CD56215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F676FFA6-BB94-4A31-B7F5-527A684F546D}" type="pres">
      <dgm:prSet presAssocID="{9C8A342F-7EA6-4FA7-A5A8-87C7CD562153}" presName="descendantText" presStyleLbl="alignAcc1" presStyleIdx="0" presStyleCnt="2">
        <dgm:presLayoutVars>
          <dgm:bulletEnabled val="1"/>
        </dgm:presLayoutVars>
      </dgm:prSet>
      <dgm:spPr/>
    </dgm:pt>
    <dgm:pt modelId="{E591355C-8ABD-4C66-A1E8-5EB1C73728EF}" type="pres">
      <dgm:prSet presAssocID="{FC59D2F9-ACE1-46F2-9E48-92318B3B593E}" presName="sp" presStyleCnt="0"/>
      <dgm:spPr/>
    </dgm:pt>
    <dgm:pt modelId="{429BA121-4598-4170-8DC0-53C8ACF2D297}" type="pres">
      <dgm:prSet presAssocID="{00471AA5-5A9B-44C5-8BEF-47919B87632F}" presName="composite" presStyleCnt="0"/>
      <dgm:spPr/>
    </dgm:pt>
    <dgm:pt modelId="{F01F4594-9A25-49C5-ACD6-EDDBAE3A5903}" type="pres">
      <dgm:prSet presAssocID="{00471AA5-5A9B-44C5-8BEF-47919B87632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900FE82-DA6A-4DE5-A019-6C9EC246A01A}" type="pres">
      <dgm:prSet presAssocID="{00471AA5-5A9B-44C5-8BEF-47919B87632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F290AD0D-F0CE-4FF6-B36D-1A9E550104DB}" srcId="{00471AA5-5A9B-44C5-8BEF-47919B87632F}" destId="{DEDFB663-9295-4C4E-84A4-6C67EFB492D7}" srcOrd="1" destOrd="0" parTransId="{F02B8C74-A629-4088-8C96-1AC9CA5F6FAF}" sibTransId="{9C1F7748-71D2-4CDA-A1AD-5B892CB6EEB2}"/>
    <dgm:cxn modelId="{DE8EB920-928F-43B6-9737-46BBA8305D51}" srcId="{00471AA5-5A9B-44C5-8BEF-47919B87632F}" destId="{F4925C89-3F41-4F0C-BC4F-95F772F1693F}" srcOrd="0" destOrd="0" parTransId="{EBF2CBF2-AFA5-40BC-B2A6-FF14F5D6F2A2}" sibTransId="{8609F8D7-0909-4B5A-93BA-A448FEA455E1}"/>
    <dgm:cxn modelId="{43110667-063B-4AFC-804B-D3C63E05E2EC}" srcId="{B378A5E3-241D-4537-B759-B45262A0BA81}" destId="{9C8A342F-7EA6-4FA7-A5A8-87C7CD562153}" srcOrd="0" destOrd="0" parTransId="{D3073CF0-639D-4BD7-B66B-1A0F3226B891}" sibTransId="{FC59D2F9-ACE1-46F2-9E48-92318B3B593E}"/>
    <dgm:cxn modelId="{353C8B49-CEDC-4079-A35B-9F817D8C4FC4}" type="presOf" srcId="{00471AA5-5A9B-44C5-8BEF-47919B87632F}" destId="{F01F4594-9A25-49C5-ACD6-EDDBAE3A5903}" srcOrd="0" destOrd="0" presId="urn:microsoft.com/office/officeart/2005/8/layout/chevron2"/>
    <dgm:cxn modelId="{E24EDD75-25E6-4FA1-A8D0-0F01006F6AD8}" type="presOf" srcId="{879626B0-8335-4F49-8D10-C6E956BDC172}" destId="{F676FFA6-BB94-4A31-B7F5-527A684F546D}" srcOrd="0" destOrd="0" presId="urn:microsoft.com/office/officeart/2005/8/layout/chevron2"/>
    <dgm:cxn modelId="{5356A087-3AED-454D-AB53-551DB8A61A1A}" type="presOf" srcId="{F4925C89-3F41-4F0C-BC4F-95F772F1693F}" destId="{5900FE82-DA6A-4DE5-A019-6C9EC246A01A}" srcOrd="0" destOrd="0" presId="urn:microsoft.com/office/officeart/2005/8/layout/chevron2"/>
    <dgm:cxn modelId="{56B5D995-81EB-49EB-9917-F5EEFD4AE0ED}" type="presOf" srcId="{32575750-35E4-48F0-B46A-C2A7606F75A0}" destId="{F676FFA6-BB94-4A31-B7F5-527A684F546D}" srcOrd="0" destOrd="1" presId="urn:microsoft.com/office/officeart/2005/8/layout/chevron2"/>
    <dgm:cxn modelId="{B353AA9A-7F06-423F-B9C3-34D77B5791D8}" type="presOf" srcId="{9C8A342F-7EA6-4FA7-A5A8-87C7CD562153}" destId="{69C88724-9A22-4AEF-8E41-4C5DC8F923B3}" srcOrd="0" destOrd="0" presId="urn:microsoft.com/office/officeart/2005/8/layout/chevron2"/>
    <dgm:cxn modelId="{AACB10D6-8059-4D63-A1B8-AD111561310A}" type="presOf" srcId="{DEDFB663-9295-4C4E-84A4-6C67EFB492D7}" destId="{5900FE82-DA6A-4DE5-A019-6C9EC246A01A}" srcOrd="0" destOrd="1" presId="urn:microsoft.com/office/officeart/2005/8/layout/chevron2"/>
    <dgm:cxn modelId="{15BBB0E0-0835-4D29-976A-C9CF249F8631}" srcId="{9C8A342F-7EA6-4FA7-A5A8-87C7CD562153}" destId="{32575750-35E4-48F0-B46A-C2A7606F75A0}" srcOrd="1" destOrd="0" parTransId="{3182C760-34F5-4A03-90C3-6357E0041198}" sibTransId="{61E03FEB-6C7C-4DA0-843E-CA5AC43802CA}"/>
    <dgm:cxn modelId="{D7B8ACEF-1CC0-439A-A9A9-46224EC130AA}" srcId="{9C8A342F-7EA6-4FA7-A5A8-87C7CD562153}" destId="{879626B0-8335-4F49-8D10-C6E956BDC172}" srcOrd="0" destOrd="0" parTransId="{AD2C7AEA-C56D-495E-904B-207350B86D76}" sibTransId="{9EFE210E-B7D6-4F4E-AA46-3EFBEE62D9CB}"/>
    <dgm:cxn modelId="{5F7F05F9-17DC-45FC-982F-DF1830152C85}" type="presOf" srcId="{B378A5E3-241D-4537-B759-B45262A0BA81}" destId="{F066DF5A-78B5-4621-8042-DDCC78ABFC6C}" srcOrd="0" destOrd="0" presId="urn:microsoft.com/office/officeart/2005/8/layout/chevron2"/>
    <dgm:cxn modelId="{20FFFFF9-EF82-40AE-9763-2BC441DB5596}" srcId="{B378A5E3-241D-4537-B759-B45262A0BA81}" destId="{00471AA5-5A9B-44C5-8BEF-47919B87632F}" srcOrd="1" destOrd="0" parTransId="{45C8101F-DACE-44F6-88F9-EB5A08343B72}" sibTransId="{06445F8C-08EB-48BE-B1EB-6A2F692A8369}"/>
    <dgm:cxn modelId="{73947FAF-926B-44B6-9F1A-5645EDFB4FAD}" type="presParOf" srcId="{F066DF5A-78B5-4621-8042-DDCC78ABFC6C}" destId="{839CC4EA-06A3-4FAC-9F56-19F2E164A0E9}" srcOrd="0" destOrd="0" presId="urn:microsoft.com/office/officeart/2005/8/layout/chevron2"/>
    <dgm:cxn modelId="{7292208D-6326-45C5-A4D5-5F19C491EA9A}" type="presParOf" srcId="{839CC4EA-06A3-4FAC-9F56-19F2E164A0E9}" destId="{69C88724-9A22-4AEF-8E41-4C5DC8F923B3}" srcOrd="0" destOrd="0" presId="urn:microsoft.com/office/officeart/2005/8/layout/chevron2"/>
    <dgm:cxn modelId="{FFE2C7C7-20B8-4222-BB72-CF3FD1E15F60}" type="presParOf" srcId="{839CC4EA-06A3-4FAC-9F56-19F2E164A0E9}" destId="{F676FFA6-BB94-4A31-B7F5-527A684F546D}" srcOrd="1" destOrd="0" presId="urn:microsoft.com/office/officeart/2005/8/layout/chevron2"/>
    <dgm:cxn modelId="{C4DF1ADA-BD66-45C0-8A50-DBD40197496E}" type="presParOf" srcId="{F066DF5A-78B5-4621-8042-DDCC78ABFC6C}" destId="{E591355C-8ABD-4C66-A1E8-5EB1C73728EF}" srcOrd="1" destOrd="0" presId="urn:microsoft.com/office/officeart/2005/8/layout/chevron2"/>
    <dgm:cxn modelId="{7654C867-BD33-4601-B55F-FD0D1C812E6D}" type="presParOf" srcId="{F066DF5A-78B5-4621-8042-DDCC78ABFC6C}" destId="{429BA121-4598-4170-8DC0-53C8ACF2D297}" srcOrd="2" destOrd="0" presId="urn:microsoft.com/office/officeart/2005/8/layout/chevron2"/>
    <dgm:cxn modelId="{536A0FCD-188C-4AE8-9C6B-4A510718F424}" type="presParOf" srcId="{429BA121-4598-4170-8DC0-53C8ACF2D297}" destId="{F01F4594-9A25-49C5-ACD6-EDDBAE3A5903}" srcOrd="0" destOrd="0" presId="urn:microsoft.com/office/officeart/2005/8/layout/chevron2"/>
    <dgm:cxn modelId="{E185AB83-C609-4138-AA31-CE583634E8A3}" type="presParOf" srcId="{429BA121-4598-4170-8DC0-53C8ACF2D297}" destId="{5900FE82-DA6A-4DE5-A019-6C9EC246A0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6BF3B2-68B7-43F4-B92C-5AFFAC7624A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BD7558C-D08F-442F-A4E2-C75F96BBDEED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1- Static-bed dryers- systems </a:t>
          </a:r>
        </a:p>
        <a:p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A- Tray and truck dryers</a:t>
          </a:r>
        </a:p>
        <a:p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B- Tunnel and conveyor dryer</a:t>
          </a:r>
        </a:p>
        <a:p>
          <a:r>
            <a:rPr lang="en-US" sz="1800" b="1" dirty="0">
              <a:solidFill>
                <a:schemeClr val="tx1"/>
              </a:solidFill>
              <a:effectLst/>
              <a:latin typeface="+mn-lt"/>
            </a:rPr>
            <a:t>C-Oven</a:t>
          </a:r>
          <a:endParaRPr lang="en-GB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E180C5A7-B346-49A1-82A5-01EA2A77A393}" type="parTrans" cxnId="{E756FCF1-C3B2-4737-BB38-EC625AA36BC4}">
      <dgm:prSet/>
      <dgm:spPr/>
      <dgm:t>
        <a:bodyPr/>
        <a:lstStyle/>
        <a:p>
          <a:endParaRPr lang="en-GB"/>
        </a:p>
      </dgm:t>
    </dgm:pt>
    <dgm:pt modelId="{A3858BE2-F103-44C5-8DA2-04DF65B0A8D8}" type="sibTrans" cxnId="{E756FCF1-C3B2-4737-BB38-EC625AA36BC4}">
      <dgm:prSet/>
      <dgm:spPr/>
      <dgm:t>
        <a:bodyPr/>
        <a:lstStyle/>
        <a:p>
          <a:endParaRPr lang="en-GB"/>
        </a:p>
      </dgm:t>
    </dgm:pt>
    <dgm:pt modelId="{D8183C15-B3BD-4269-8A78-F3B7AE02186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2- Moving-bed dryers-systems</a:t>
          </a:r>
        </a:p>
        <a:p>
          <a:r>
            <a:rPr lang="en-US" b="1" dirty="0">
              <a:solidFill>
                <a:schemeClr val="tx1"/>
              </a:solidFill>
              <a:effectLst/>
            </a:rPr>
            <a:t>A. Turbo-tray dryer</a:t>
          </a:r>
        </a:p>
        <a:p>
          <a:r>
            <a:rPr lang="en-US" b="1" dirty="0">
              <a:solidFill>
                <a:schemeClr val="tx1"/>
              </a:solidFill>
              <a:effectLst/>
            </a:rPr>
            <a:t>B. Pan dryer</a:t>
          </a:r>
          <a:endParaRPr lang="en-GB" b="1" dirty="0">
            <a:solidFill>
              <a:schemeClr val="tx1"/>
            </a:solidFill>
            <a:effectLst/>
          </a:endParaRPr>
        </a:p>
      </dgm:t>
    </dgm:pt>
    <dgm:pt modelId="{A73EBE6C-C5B9-4C63-BEBC-AF100DD0C6B6}" type="parTrans" cxnId="{67879490-AA62-460B-93E6-3EBDC92AEE2A}">
      <dgm:prSet/>
      <dgm:spPr/>
      <dgm:t>
        <a:bodyPr/>
        <a:lstStyle/>
        <a:p>
          <a:endParaRPr lang="en-GB"/>
        </a:p>
      </dgm:t>
    </dgm:pt>
    <dgm:pt modelId="{EC8E1CD3-0E0C-41F9-BFB8-23C935DB1756}" type="sibTrans" cxnId="{67879490-AA62-460B-93E6-3EBDC92AEE2A}">
      <dgm:prSet/>
      <dgm:spPr/>
      <dgm:t>
        <a:bodyPr/>
        <a:lstStyle/>
        <a:p>
          <a:endParaRPr lang="en-GB"/>
        </a:p>
      </dgm:t>
    </dgm:pt>
    <dgm:pt modelId="{5882D491-9FF3-45BE-AE79-687F545076F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3- Fluidized - bed dryers systems</a:t>
          </a:r>
          <a:endParaRPr lang="en-GB" b="1" dirty="0">
            <a:solidFill>
              <a:schemeClr val="tx1"/>
            </a:solidFill>
          </a:endParaRPr>
        </a:p>
      </dgm:t>
    </dgm:pt>
    <dgm:pt modelId="{964C5A51-330F-40DE-B2D1-D5A96A650F3A}" type="parTrans" cxnId="{E82FB0CC-5B6E-4751-B022-9B4B96076BFE}">
      <dgm:prSet/>
      <dgm:spPr/>
      <dgm:t>
        <a:bodyPr/>
        <a:lstStyle/>
        <a:p>
          <a:endParaRPr lang="en-GB"/>
        </a:p>
      </dgm:t>
    </dgm:pt>
    <dgm:pt modelId="{1FB5E090-3DB9-42E2-A799-EC231303E15E}" type="sibTrans" cxnId="{E82FB0CC-5B6E-4751-B022-9B4B96076BFE}">
      <dgm:prSet/>
      <dgm:spPr/>
      <dgm:t>
        <a:bodyPr/>
        <a:lstStyle/>
        <a:p>
          <a:endParaRPr lang="en-GB"/>
        </a:p>
      </dgm:t>
    </dgm:pt>
    <dgm:pt modelId="{2711273A-41C7-461E-97C1-5A8AC8A2B8B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4- Pneumatic dryers system</a:t>
          </a:r>
          <a:endParaRPr lang="en-GB" b="1" dirty="0">
            <a:solidFill>
              <a:schemeClr val="tx1"/>
            </a:solidFill>
          </a:endParaRPr>
        </a:p>
      </dgm:t>
    </dgm:pt>
    <dgm:pt modelId="{B6C7AEBA-EEE2-4719-9E00-D7312FA0B186}" type="parTrans" cxnId="{E59CD939-4617-4B3F-AD66-29AC5B25031E}">
      <dgm:prSet/>
      <dgm:spPr/>
      <dgm:t>
        <a:bodyPr/>
        <a:lstStyle/>
        <a:p>
          <a:endParaRPr lang="en-GB"/>
        </a:p>
      </dgm:t>
    </dgm:pt>
    <dgm:pt modelId="{116EDE29-7172-4430-9852-7F086BA2ABB8}" type="sibTrans" cxnId="{E59CD939-4617-4B3F-AD66-29AC5B25031E}">
      <dgm:prSet/>
      <dgm:spPr/>
      <dgm:t>
        <a:bodyPr/>
        <a:lstStyle/>
        <a:p>
          <a:endParaRPr lang="en-GB"/>
        </a:p>
      </dgm:t>
    </dgm:pt>
    <dgm:pt modelId="{31256193-7838-4195-9737-DC1F78E426E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5- Specialized drying </a:t>
          </a:r>
          <a:r>
            <a:rPr lang="en-US" b="1" dirty="0">
              <a:solidFill>
                <a:schemeClr val="tx1"/>
              </a:solidFill>
              <a:effectLst/>
            </a:rPr>
            <a:t>methods </a:t>
          </a:r>
        </a:p>
        <a:p>
          <a:r>
            <a:rPr lang="en-US" b="1" u="none" dirty="0">
              <a:solidFill>
                <a:schemeClr val="tx1"/>
              </a:solidFill>
              <a:effectLst/>
            </a:rPr>
            <a:t>A- Freeze dryer</a:t>
          </a:r>
        </a:p>
        <a:p>
          <a:r>
            <a:rPr lang="en-US" b="1" dirty="0">
              <a:solidFill>
                <a:schemeClr val="tx1"/>
              </a:solidFill>
            </a:rPr>
            <a:t>B- Microwave drying</a:t>
          </a:r>
          <a:endParaRPr lang="en-GB" b="1" dirty="0">
            <a:solidFill>
              <a:schemeClr val="tx1"/>
            </a:solidFill>
          </a:endParaRPr>
        </a:p>
      </dgm:t>
    </dgm:pt>
    <dgm:pt modelId="{CCA544ED-5720-4602-B0EF-05F8E5B2065D}" type="parTrans" cxnId="{9424326A-8D20-4C10-A0A3-94B19C888CE8}">
      <dgm:prSet/>
      <dgm:spPr/>
      <dgm:t>
        <a:bodyPr/>
        <a:lstStyle/>
        <a:p>
          <a:endParaRPr lang="en-GB"/>
        </a:p>
      </dgm:t>
    </dgm:pt>
    <dgm:pt modelId="{DD91587B-C7DF-4C80-A2D4-6134D2009458}" type="sibTrans" cxnId="{9424326A-8D20-4C10-A0A3-94B19C888CE8}">
      <dgm:prSet/>
      <dgm:spPr/>
      <dgm:t>
        <a:bodyPr/>
        <a:lstStyle/>
        <a:p>
          <a:endParaRPr lang="en-GB"/>
        </a:p>
      </dgm:t>
    </dgm:pt>
    <dgm:pt modelId="{73C6BC12-F076-4F01-84A4-061DE34BD8EA}" type="pres">
      <dgm:prSet presAssocID="{556BF3B2-68B7-43F4-B92C-5AFFAC7624A5}" presName="diagram" presStyleCnt="0">
        <dgm:presLayoutVars>
          <dgm:dir/>
          <dgm:resizeHandles val="exact"/>
        </dgm:presLayoutVars>
      </dgm:prSet>
      <dgm:spPr/>
    </dgm:pt>
    <dgm:pt modelId="{07A262C6-970D-4673-B5F2-A4F589BDABD4}" type="pres">
      <dgm:prSet presAssocID="{0BD7558C-D08F-442F-A4E2-C75F96BBDEED}" presName="node" presStyleLbl="node1" presStyleIdx="0" presStyleCnt="5">
        <dgm:presLayoutVars>
          <dgm:bulletEnabled val="1"/>
        </dgm:presLayoutVars>
      </dgm:prSet>
      <dgm:spPr/>
    </dgm:pt>
    <dgm:pt modelId="{8A6442F4-287F-4EBC-875D-19AC40504FF8}" type="pres">
      <dgm:prSet presAssocID="{A3858BE2-F103-44C5-8DA2-04DF65B0A8D8}" presName="sibTrans" presStyleCnt="0"/>
      <dgm:spPr/>
    </dgm:pt>
    <dgm:pt modelId="{75C8B24A-2F86-4C68-AD49-08E4F7B32F59}" type="pres">
      <dgm:prSet presAssocID="{D8183C15-B3BD-4269-8A78-F3B7AE02186B}" presName="node" presStyleLbl="node1" presStyleIdx="1" presStyleCnt="5">
        <dgm:presLayoutVars>
          <dgm:bulletEnabled val="1"/>
        </dgm:presLayoutVars>
      </dgm:prSet>
      <dgm:spPr/>
    </dgm:pt>
    <dgm:pt modelId="{D8B34310-BF21-4471-AEAF-2D0EF8CFBA4C}" type="pres">
      <dgm:prSet presAssocID="{EC8E1CD3-0E0C-41F9-BFB8-23C935DB1756}" presName="sibTrans" presStyleCnt="0"/>
      <dgm:spPr/>
    </dgm:pt>
    <dgm:pt modelId="{ABD692C0-9042-4ED5-B305-9E8D39B2A9D8}" type="pres">
      <dgm:prSet presAssocID="{5882D491-9FF3-45BE-AE79-687F545076FF}" presName="node" presStyleLbl="node1" presStyleIdx="2" presStyleCnt="5">
        <dgm:presLayoutVars>
          <dgm:bulletEnabled val="1"/>
        </dgm:presLayoutVars>
      </dgm:prSet>
      <dgm:spPr/>
    </dgm:pt>
    <dgm:pt modelId="{0A60EDBE-AF6F-4190-905E-BFD1DF8C59F7}" type="pres">
      <dgm:prSet presAssocID="{1FB5E090-3DB9-42E2-A799-EC231303E15E}" presName="sibTrans" presStyleCnt="0"/>
      <dgm:spPr/>
    </dgm:pt>
    <dgm:pt modelId="{E29CD90C-018A-481E-9D3D-BBE91A09311D}" type="pres">
      <dgm:prSet presAssocID="{2711273A-41C7-461E-97C1-5A8AC8A2B8B5}" presName="node" presStyleLbl="node1" presStyleIdx="3" presStyleCnt="5">
        <dgm:presLayoutVars>
          <dgm:bulletEnabled val="1"/>
        </dgm:presLayoutVars>
      </dgm:prSet>
      <dgm:spPr/>
    </dgm:pt>
    <dgm:pt modelId="{8D1E0238-8898-432B-A1FD-F9E0D81CECA2}" type="pres">
      <dgm:prSet presAssocID="{116EDE29-7172-4430-9852-7F086BA2ABB8}" presName="sibTrans" presStyleCnt="0"/>
      <dgm:spPr/>
    </dgm:pt>
    <dgm:pt modelId="{A89FA3AF-7D17-4364-86FC-E7903E97D3A5}" type="pres">
      <dgm:prSet presAssocID="{31256193-7838-4195-9737-DC1F78E426EB}" presName="node" presStyleLbl="node1" presStyleIdx="4" presStyleCnt="5">
        <dgm:presLayoutVars>
          <dgm:bulletEnabled val="1"/>
        </dgm:presLayoutVars>
      </dgm:prSet>
      <dgm:spPr/>
    </dgm:pt>
  </dgm:ptLst>
  <dgm:cxnLst>
    <dgm:cxn modelId="{E59CD939-4617-4B3F-AD66-29AC5B25031E}" srcId="{556BF3B2-68B7-43F4-B92C-5AFFAC7624A5}" destId="{2711273A-41C7-461E-97C1-5A8AC8A2B8B5}" srcOrd="3" destOrd="0" parTransId="{B6C7AEBA-EEE2-4719-9E00-D7312FA0B186}" sibTransId="{116EDE29-7172-4430-9852-7F086BA2ABB8}"/>
    <dgm:cxn modelId="{9424326A-8D20-4C10-A0A3-94B19C888CE8}" srcId="{556BF3B2-68B7-43F4-B92C-5AFFAC7624A5}" destId="{31256193-7838-4195-9737-DC1F78E426EB}" srcOrd="4" destOrd="0" parTransId="{CCA544ED-5720-4602-B0EF-05F8E5B2065D}" sibTransId="{DD91587B-C7DF-4C80-A2D4-6134D2009458}"/>
    <dgm:cxn modelId="{7570F170-4BAC-4EB2-832C-BCCE2297F561}" type="presOf" srcId="{2711273A-41C7-461E-97C1-5A8AC8A2B8B5}" destId="{E29CD90C-018A-481E-9D3D-BBE91A09311D}" srcOrd="0" destOrd="0" presId="urn:microsoft.com/office/officeart/2005/8/layout/default"/>
    <dgm:cxn modelId="{67879490-AA62-460B-93E6-3EBDC92AEE2A}" srcId="{556BF3B2-68B7-43F4-B92C-5AFFAC7624A5}" destId="{D8183C15-B3BD-4269-8A78-F3B7AE02186B}" srcOrd="1" destOrd="0" parTransId="{A73EBE6C-C5B9-4C63-BEBC-AF100DD0C6B6}" sibTransId="{EC8E1CD3-0E0C-41F9-BFB8-23C935DB1756}"/>
    <dgm:cxn modelId="{59CB7896-7280-40AB-A383-1FE97F0AF462}" type="presOf" srcId="{31256193-7838-4195-9737-DC1F78E426EB}" destId="{A89FA3AF-7D17-4364-86FC-E7903E97D3A5}" srcOrd="0" destOrd="0" presId="urn:microsoft.com/office/officeart/2005/8/layout/default"/>
    <dgm:cxn modelId="{E57C5D9D-1E99-43BC-BDE9-EB5808A5D81A}" type="presOf" srcId="{556BF3B2-68B7-43F4-B92C-5AFFAC7624A5}" destId="{73C6BC12-F076-4F01-84A4-061DE34BD8EA}" srcOrd="0" destOrd="0" presId="urn:microsoft.com/office/officeart/2005/8/layout/default"/>
    <dgm:cxn modelId="{23D7DAA0-A63C-436C-AD49-620BCD196372}" type="presOf" srcId="{0BD7558C-D08F-442F-A4E2-C75F96BBDEED}" destId="{07A262C6-970D-4673-B5F2-A4F589BDABD4}" srcOrd="0" destOrd="0" presId="urn:microsoft.com/office/officeart/2005/8/layout/default"/>
    <dgm:cxn modelId="{9ACCA2C1-3DA4-4530-BD35-741CCF1EB9CE}" type="presOf" srcId="{5882D491-9FF3-45BE-AE79-687F545076FF}" destId="{ABD692C0-9042-4ED5-B305-9E8D39B2A9D8}" srcOrd="0" destOrd="0" presId="urn:microsoft.com/office/officeart/2005/8/layout/default"/>
    <dgm:cxn modelId="{E82FB0CC-5B6E-4751-B022-9B4B96076BFE}" srcId="{556BF3B2-68B7-43F4-B92C-5AFFAC7624A5}" destId="{5882D491-9FF3-45BE-AE79-687F545076FF}" srcOrd="2" destOrd="0" parTransId="{964C5A51-330F-40DE-B2D1-D5A96A650F3A}" sibTransId="{1FB5E090-3DB9-42E2-A799-EC231303E15E}"/>
    <dgm:cxn modelId="{21EE48D6-5CAD-4DD2-9572-0DFB733B7CA3}" type="presOf" srcId="{D8183C15-B3BD-4269-8A78-F3B7AE02186B}" destId="{75C8B24A-2F86-4C68-AD49-08E4F7B32F59}" srcOrd="0" destOrd="0" presId="urn:microsoft.com/office/officeart/2005/8/layout/default"/>
    <dgm:cxn modelId="{E756FCF1-C3B2-4737-BB38-EC625AA36BC4}" srcId="{556BF3B2-68B7-43F4-B92C-5AFFAC7624A5}" destId="{0BD7558C-D08F-442F-A4E2-C75F96BBDEED}" srcOrd="0" destOrd="0" parTransId="{E180C5A7-B346-49A1-82A5-01EA2A77A393}" sibTransId="{A3858BE2-F103-44C5-8DA2-04DF65B0A8D8}"/>
    <dgm:cxn modelId="{3184A26A-33D2-4504-B9F9-0270C3C3D23E}" type="presParOf" srcId="{73C6BC12-F076-4F01-84A4-061DE34BD8EA}" destId="{07A262C6-970D-4673-B5F2-A4F589BDABD4}" srcOrd="0" destOrd="0" presId="urn:microsoft.com/office/officeart/2005/8/layout/default"/>
    <dgm:cxn modelId="{48775DD2-C805-44EA-94BB-AD18D12A85C3}" type="presParOf" srcId="{73C6BC12-F076-4F01-84A4-061DE34BD8EA}" destId="{8A6442F4-287F-4EBC-875D-19AC40504FF8}" srcOrd="1" destOrd="0" presId="urn:microsoft.com/office/officeart/2005/8/layout/default"/>
    <dgm:cxn modelId="{9641EFC1-31D1-40B0-8653-42B400C216BD}" type="presParOf" srcId="{73C6BC12-F076-4F01-84A4-061DE34BD8EA}" destId="{75C8B24A-2F86-4C68-AD49-08E4F7B32F59}" srcOrd="2" destOrd="0" presId="urn:microsoft.com/office/officeart/2005/8/layout/default"/>
    <dgm:cxn modelId="{47619BF2-B0F5-4844-BB04-FD0421C42D02}" type="presParOf" srcId="{73C6BC12-F076-4F01-84A4-061DE34BD8EA}" destId="{D8B34310-BF21-4471-AEAF-2D0EF8CFBA4C}" srcOrd="3" destOrd="0" presId="urn:microsoft.com/office/officeart/2005/8/layout/default"/>
    <dgm:cxn modelId="{E49AC031-A260-4241-8419-592D8F2EC1BF}" type="presParOf" srcId="{73C6BC12-F076-4F01-84A4-061DE34BD8EA}" destId="{ABD692C0-9042-4ED5-B305-9E8D39B2A9D8}" srcOrd="4" destOrd="0" presId="urn:microsoft.com/office/officeart/2005/8/layout/default"/>
    <dgm:cxn modelId="{7172C50C-3D5C-4AC5-BC93-767CE52B4125}" type="presParOf" srcId="{73C6BC12-F076-4F01-84A4-061DE34BD8EA}" destId="{0A60EDBE-AF6F-4190-905E-BFD1DF8C59F7}" srcOrd="5" destOrd="0" presId="urn:microsoft.com/office/officeart/2005/8/layout/default"/>
    <dgm:cxn modelId="{5400877D-18F7-4265-88BD-59CA57A0A0B2}" type="presParOf" srcId="{73C6BC12-F076-4F01-84A4-061DE34BD8EA}" destId="{E29CD90C-018A-481E-9D3D-BBE91A09311D}" srcOrd="6" destOrd="0" presId="urn:microsoft.com/office/officeart/2005/8/layout/default"/>
    <dgm:cxn modelId="{FB5CEE96-73D6-4ADC-9198-ECCE3A955858}" type="presParOf" srcId="{73C6BC12-F076-4F01-84A4-061DE34BD8EA}" destId="{8D1E0238-8898-432B-A1FD-F9E0D81CECA2}" srcOrd="7" destOrd="0" presId="urn:microsoft.com/office/officeart/2005/8/layout/default"/>
    <dgm:cxn modelId="{DEF8DC0A-03DF-49F4-9047-87EADEC27422}" type="presParOf" srcId="{73C6BC12-F076-4F01-84A4-061DE34BD8EA}" destId="{A89FA3AF-7D17-4364-86FC-E7903E97D3A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0F7F6E-3A7D-48CD-A601-2373B5A4E75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2014B07-F377-4134-9D48-B1D5D603AB41}">
      <dgm:prSet phldrT="[Text]"/>
      <dgm:spPr/>
      <dgm:t>
        <a:bodyPr/>
        <a:lstStyle/>
        <a:p>
          <a:r>
            <a:rPr lang="en-US" dirty="0"/>
            <a:t>The moisture in a solid can be expressed on a </a:t>
          </a:r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wet-weight</a:t>
          </a:r>
          <a:r>
            <a:rPr lang="en-US" dirty="0"/>
            <a:t> or </a:t>
          </a:r>
          <a:r>
            <a:rPr lang="en-US" b="1" dirty="0">
              <a:solidFill>
                <a:schemeClr val="tx1">
                  <a:lumMod val="85000"/>
                  <a:lumOff val="15000"/>
                </a:schemeClr>
              </a:solidFill>
            </a:rPr>
            <a:t>dry-weight</a:t>
          </a:r>
          <a:r>
            <a:rPr lang="en-US" dirty="0"/>
            <a:t> basis.</a:t>
          </a:r>
          <a:endParaRPr lang="en-GB" dirty="0"/>
        </a:p>
      </dgm:t>
    </dgm:pt>
    <dgm:pt modelId="{4B20EF83-FD54-4BF7-BCBF-99081B08B678}" type="parTrans" cxnId="{1AE3E7C2-CC39-4C16-9EB3-B078AD271504}">
      <dgm:prSet/>
      <dgm:spPr/>
      <dgm:t>
        <a:bodyPr/>
        <a:lstStyle/>
        <a:p>
          <a:endParaRPr lang="en-GB"/>
        </a:p>
      </dgm:t>
    </dgm:pt>
    <dgm:pt modelId="{234C8790-DDBF-4AF4-91AC-0317393E0F73}" type="sibTrans" cxnId="{1AE3E7C2-CC39-4C16-9EB3-B078AD271504}">
      <dgm:prSet/>
      <dgm:spPr/>
      <dgm:t>
        <a:bodyPr/>
        <a:lstStyle/>
        <a:p>
          <a:endParaRPr lang="en-GB"/>
        </a:p>
      </dgm:t>
    </dgm:pt>
    <dgm:pt modelId="{901B82EA-6F42-4D68-85DF-3C2F3F3835B1}">
      <dgm:prSet phldrT="[Text]" custT="1"/>
      <dgm:spPr/>
      <dgm:t>
        <a:bodyPr/>
        <a:lstStyle/>
        <a:p>
          <a:r>
            <a:rPr lang="en-US" sz="2400" b="1" u="sng" dirty="0">
              <a:solidFill>
                <a:schemeClr val="tx1">
                  <a:lumMod val="85000"/>
                  <a:lumOff val="15000"/>
                </a:schemeClr>
              </a:solidFill>
            </a:rPr>
            <a:t>Wet-weight basis</a:t>
          </a:r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:  loss on drying </a:t>
          </a:r>
        </a:p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    </a:t>
          </a:r>
        </a:p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%LOD =    </a:t>
          </a:r>
          <a:r>
            <a:rPr lang="en-US" sz="2400" b="1" u="sng" dirty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total wt. of wet sample</a:t>
          </a:r>
          <a:endParaRPr lang="en-GB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72B19C1-F8AB-46EB-9E2F-397CD84F694A}" type="parTrans" cxnId="{2599E1BD-3823-402B-A43D-4F1CEED8A121}">
      <dgm:prSet/>
      <dgm:spPr/>
      <dgm:t>
        <a:bodyPr/>
        <a:lstStyle/>
        <a:p>
          <a:endParaRPr lang="en-GB"/>
        </a:p>
      </dgm:t>
    </dgm:pt>
    <dgm:pt modelId="{9CE8C3B3-492D-43B8-BD18-962277FBAE0F}" type="sibTrans" cxnId="{2599E1BD-3823-402B-A43D-4F1CEED8A121}">
      <dgm:prSet/>
      <dgm:spPr/>
      <dgm:t>
        <a:bodyPr/>
        <a:lstStyle/>
        <a:p>
          <a:endParaRPr lang="en-GB"/>
        </a:p>
      </dgm:t>
    </dgm:pt>
    <dgm:pt modelId="{DFE4E98E-664B-4B56-9CDE-108B05551305}">
      <dgm:prSet phldrT="[Text]" custT="1"/>
      <dgm:spPr/>
      <dgm:t>
        <a:bodyPr/>
        <a:lstStyle/>
        <a:p>
          <a:r>
            <a:rPr lang="en-US" sz="2400" b="1" u="sng" dirty="0">
              <a:solidFill>
                <a:schemeClr val="tx1">
                  <a:lumMod val="85000"/>
                  <a:lumOff val="15000"/>
                </a:schemeClr>
              </a:solidFill>
            </a:rPr>
            <a:t>Dry-weight basis:</a:t>
          </a:r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  moisture content</a:t>
          </a:r>
        </a:p>
        <a:p>
          <a:endParaRPr lang="en-US" sz="2400" b="1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%MC = </a:t>
          </a:r>
          <a:r>
            <a:rPr lang="en-US" sz="2400" b="1" u="sng" dirty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r>
            <a:rPr 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wt. of dry sample</a:t>
          </a:r>
          <a:endParaRPr lang="en-GB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6710450-3E0B-4D59-81F5-17A8F1B08D66}" type="parTrans" cxnId="{13865D04-4E5E-4A47-A750-1B5B435A99CA}">
      <dgm:prSet/>
      <dgm:spPr/>
      <dgm:t>
        <a:bodyPr/>
        <a:lstStyle/>
        <a:p>
          <a:endParaRPr lang="en-GB"/>
        </a:p>
      </dgm:t>
    </dgm:pt>
    <dgm:pt modelId="{127D063B-1DF6-450C-B854-E29091D6C4C9}" type="sibTrans" cxnId="{13865D04-4E5E-4A47-A750-1B5B435A99CA}">
      <dgm:prSet/>
      <dgm:spPr/>
      <dgm:t>
        <a:bodyPr/>
        <a:lstStyle/>
        <a:p>
          <a:endParaRPr lang="en-GB"/>
        </a:p>
      </dgm:t>
    </dgm:pt>
    <dgm:pt modelId="{BFE49213-13DD-4E53-9662-7F6A865F14ED}" type="pres">
      <dgm:prSet presAssocID="{830F7F6E-3A7D-48CD-A601-2373B5A4E7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AFFBB91-AA4E-4B73-9DC9-6B686C5CF767}" type="pres">
      <dgm:prSet presAssocID="{72014B07-F377-4134-9D48-B1D5D603AB41}" presName="root1" presStyleCnt="0"/>
      <dgm:spPr/>
    </dgm:pt>
    <dgm:pt modelId="{EBC820C7-4225-47DF-A4FE-FA60AFDC9C96}" type="pres">
      <dgm:prSet presAssocID="{72014B07-F377-4134-9D48-B1D5D603AB41}" presName="LevelOneTextNode" presStyleLbl="node0" presStyleIdx="0" presStyleCnt="1" custLinFactX="-42440" custLinFactNeighborX="-100000">
        <dgm:presLayoutVars>
          <dgm:chPref val="3"/>
        </dgm:presLayoutVars>
      </dgm:prSet>
      <dgm:spPr/>
    </dgm:pt>
    <dgm:pt modelId="{6504AE37-DDAA-4169-9DC4-F09C2EE87228}" type="pres">
      <dgm:prSet presAssocID="{72014B07-F377-4134-9D48-B1D5D603AB41}" presName="level2hierChild" presStyleCnt="0"/>
      <dgm:spPr/>
    </dgm:pt>
    <dgm:pt modelId="{58513369-1606-4E84-AEDF-B6A592B7E4F0}" type="pres">
      <dgm:prSet presAssocID="{F72B19C1-F8AB-46EB-9E2F-397CD84F694A}" presName="conn2-1" presStyleLbl="parChTrans1D2" presStyleIdx="0" presStyleCnt="2"/>
      <dgm:spPr/>
    </dgm:pt>
    <dgm:pt modelId="{259A8B20-97DA-4E7B-A0A2-DA0388F78936}" type="pres">
      <dgm:prSet presAssocID="{F72B19C1-F8AB-46EB-9E2F-397CD84F694A}" presName="connTx" presStyleLbl="parChTrans1D2" presStyleIdx="0" presStyleCnt="2"/>
      <dgm:spPr/>
    </dgm:pt>
    <dgm:pt modelId="{75F2957F-34CA-4CE5-B9BD-99F8DE9EC9B2}" type="pres">
      <dgm:prSet presAssocID="{901B82EA-6F42-4D68-85DF-3C2F3F3835B1}" presName="root2" presStyleCnt="0"/>
      <dgm:spPr/>
    </dgm:pt>
    <dgm:pt modelId="{930B347E-A3A3-4ACA-88A8-40AA718E3404}" type="pres">
      <dgm:prSet presAssocID="{901B82EA-6F42-4D68-85DF-3C2F3F3835B1}" presName="LevelTwoTextNode" presStyleLbl="node2" presStyleIdx="0" presStyleCnt="2" custScaleX="208829" custScaleY="179346">
        <dgm:presLayoutVars>
          <dgm:chPref val="3"/>
        </dgm:presLayoutVars>
      </dgm:prSet>
      <dgm:spPr/>
    </dgm:pt>
    <dgm:pt modelId="{32421BCE-9425-42E2-B7DE-EAEE81F36D09}" type="pres">
      <dgm:prSet presAssocID="{901B82EA-6F42-4D68-85DF-3C2F3F3835B1}" presName="level3hierChild" presStyleCnt="0"/>
      <dgm:spPr/>
    </dgm:pt>
    <dgm:pt modelId="{E334E626-CB2F-4DE5-9483-899A1A190C41}" type="pres">
      <dgm:prSet presAssocID="{F6710450-3E0B-4D59-81F5-17A8F1B08D66}" presName="conn2-1" presStyleLbl="parChTrans1D2" presStyleIdx="1" presStyleCnt="2"/>
      <dgm:spPr/>
    </dgm:pt>
    <dgm:pt modelId="{75329BD3-460B-459B-8ADE-B0E400A5328F}" type="pres">
      <dgm:prSet presAssocID="{F6710450-3E0B-4D59-81F5-17A8F1B08D66}" presName="connTx" presStyleLbl="parChTrans1D2" presStyleIdx="1" presStyleCnt="2"/>
      <dgm:spPr/>
    </dgm:pt>
    <dgm:pt modelId="{C54ABF30-47B8-4355-AB9F-993D318DC477}" type="pres">
      <dgm:prSet presAssocID="{DFE4E98E-664B-4B56-9CDE-108B05551305}" presName="root2" presStyleCnt="0"/>
      <dgm:spPr/>
    </dgm:pt>
    <dgm:pt modelId="{BE4BB236-2412-4108-8305-4685D2249935}" type="pres">
      <dgm:prSet presAssocID="{DFE4E98E-664B-4B56-9CDE-108B05551305}" presName="LevelTwoTextNode" presStyleLbl="node2" presStyleIdx="1" presStyleCnt="2" custScaleX="208829" custScaleY="179346">
        <dgm:presLayoutVars>
          <dgm:chPref val="3"/>
        </dgm:presLayoutVars>
      </dgm:prSet>
      <dgm:spPr/>
    </dgm:pt>
    <dgm:pt modelId="{D30E5840-7854-4F03-B477-F10C39D43DE5}" type="pres">
      <dgm:prSet presAssocID="{DFE4E98E-664B-4B56-9CDE-108B05551305}" presName="level3hierChild" presStyleCnt="0"/>
      <dgm:spPr/>
    </dgm:pt>
  </dgm:ptLst>
  <dgm:cxnLst>
    <dgm:cxn modelId="{13865D04-4E5E-4A47-A750-1B5B435A99CA}" srcId="{72014B07-F377-4134-9D48-B1D5D603AB41}" destId="{DFE4E98E-664B-4B56-9CDE-108B05551305}" srcOrd="1" destOrd="0" parTransId="{F6710450-3E0B-4D59-81F5-17A8F1B08D66}" sibTransId="{127D063B-1DF6-450C-B854-E29091D6C4C9}"/>
    <dgm:cxn modelId="{55E5FC60-2148-417C-908E-DB82E8CA9E3B}" type="presOf" srcId="{F72B19C1-F8AB-46EB-9E2F-397CD84F694A}" destId="{58513369-1606-4E84-AEDF-B6A592B7E4F0}" srcOrd="0" destOrd="0" presId="urn:microsoft.com/office/officeart/2008/layout/HorizontalMultiLevelHierarchy"/>
    <dgm:cxn modelId="{011E8B6E-EE2C-4141-B848-E766693957C7}" type="presOf" srcId="{F6710450-3E0B-4D59-81F5-17A8F1B08D66}" destId="{75329BD3-460B-459B-8ADE-B0E400A5328F}" srcOrd="1" destOrd="0" presId="urn:microsoft.com/office/officeart/2008/layout/HorizontalMultiLevelHierarchy"/>
    <dgm:cxn modelId="{77B5EF8F-4300-4123-83D0-C86BAEB5CE32}" type="presOf" srcId="{F6710450-3E0B-4D59-81F5-17A8F1B08D66}" destId="{E334E626-CB2F-4DE5-9483-899A1A190C41}" srcOrd="0" destOrd="0" presId="urn:microsoft.com/office/officeart/2008/layout/HorizontalMultiLevelHierarchy"/>
    <dgm:cxn modelId="{E9E0CEA4-F360-4A3A-8B43-DDFB2AF980C3}" type="presOf" srcId="{DFE4E98E-664B-4B56-9CDE-108B05551305}" destId="{BE4BB236-2412-4108-8305-4685D2249935}" srcOrd="0" destOrd="0" presId="urn:microsoft.com/office/officeart/2008/layout/HorizontalMultiLevelHierarchy"/>
    <dgm:cxn modelId="{36783BAD-B84E-41C7-9833-70C33F3A887C}" type="presOf" srcId="{901B82EA-6F42-4D68-85DF-3C2F3F3835B1}" destId="{930B347E-A3A3-4ACA-88A8-40AA718E3404}" srcOrd="0" destOrd="0" presId="urn:microsoft.com/office/officeart/2008/layout/HorizontalMultiLevelHierarchy"/>
    <dgm:cxn modelId="{2599E1BD-3823-402B-A43D-4F1CEED8A121}" srcId="{72014B07-F377-4134-9D48-B1D5D603AB41}" destId="{901B82EA-6F42-4D68-85DF-3C2F3F3835B1}" srcOrd="0" destOrd="0" parTransId="{F72B19C1-F8AB-46EB-9E2F-397CD84F694A}" sibTransId="{9CE8C3B3-492D-43B8-BD18-962277FBAE0F}"/>
    <dgm:cxn modelId="{1AE3E7C2-CC39-4C16-9EB3-B078AD271504}" srcId="{830F7F6E-3A7D-48CD-A601-2373B5A4E75D}" destId="{72014B07-F377-4134-9D48-B1D5D603AB41}" srcOrd="0" destOrd="0" parTransId="{4B20EF83-FD54-4BF7-BCBF-99081B08B678}" sibTransId="{234C8790-DDBF-4AF4-91AC-0317393E0F73}"/>
    <dgm:cxn modelId="{D73E64D9-2227-44EE-A8A8-E44551513EB2}" type="presOf" srcId="{F72B19C1-F8AB-46EB-9E2F-397CD84F694A}" destId="{259A8B20-97DA-4E7B-A0A2-DA0388F78936}" srcOrd="1" destOrd="0" presId="urn:microsoft.com/office/officeart/2008/layout/HorizontalMultiLevelHierarchy"/>
    <dgm:cxn modelId="{B9F8EADC-3C47-4B68-B5E3-60822022C74C}" type="presOf" srcId="{72014B07-F377-4134-9D48-B1D5D603AB41}" destId="{EBC820C7-4225-47DF-A4FE-FA60AFDC9C96}" srcOrd="0" destOrd="0" presId="urn:microsoft.com/office/officeart/2008/layout/HorizontalMultiLevelHierarchy"/>
    <dgm:cxn modelId="{6DC860E4-1834-4B4D-B87E-877E1E707D58}" type="presOf" srcId="{830F7F6E-3A7D-48CD-A601-2373B5A4E75D}" destId="{BFE49213-13DD-4E53-9662-7F6A865F14ED}" srcOrd="0" destOrd="0" presId="urn:microsoft.com/office/officeart/2008/layout/HorizontalMultiLevelHierarchy"/>
    <dgm:cxn modelId="{A611586C-4385-4CD4-A324-427051A97A05}" type="presParOf" srcId="{BFE49213-13DD-4E53-9662-7F6A865F14ED}" destId="{0AFFBB91-AA4E-4B73-9DC9-6B686C5CF767}" srcOrd="0" destOrd="0" presId="urn:microsoft.com/office/officeart/2008/layout/HorizontalMultiLevelHierarchy"/>
    <dgm:cxn modelId="{D6BF4BC6-090B-4317-9FCE-7E46D0BCE8E2}" type="presParOf" srcId="{0AFFBB91-AA4E-4B73-9DC9-6B686C5CF767}" destId="{EBC820C7-4225-47DF-A4FE-FA60AFDC9C96}" srcOrd="0" destOrd="0" presId="urn:microsoft.com/office/officeart/2008/layout/HorizontalMultiLevelHierarchy"/>
    <dgm:cxn modelId="{4A2D08C3-0308-4CA8-ADF9-DF70DA93E1BC}" type="presParOf" srcId="{0AFFBB91-AA4E-4B73-9DC9-6B686C5CF767}" destId="{6504AE37-DDAA-4169-9DC4-F09C2EE87228}" srcOrd="1" destOrd="0" presId="urn:microsoft.com/office/officeart/2008/layout/HorizontalMultiLevelHierarchy"/>
    <dgm:cxn modelId="{77586AC9-5F76-47BF-A818-A7EF6759742A}" type="presParOf" srcId="{6504AE37-DDAA-4169-9DC4-F09C2EE87228}" destId="{58513369-1606-4E84-AEDF-B6A592B7E4F0}" srcOrd="0" destOrd="0" presId="urn:microsoft.com/office/officeart/2008/layout/HorizontalMultiLevelHierarchy"/>
    <dgm:cxn modelId="{C5EDDE2A-95E1-4A91-99DF-98C65E5515B1}" type="presParOf" srcId="{58513369-1606-4E84-AEDF-B6A592B7E4F0}" destId="{259A8B20-97DA-4E7B-A0A2-DA0388F78936}" srcOrd="0" destOrd="0" presId="urn:microsoft.com/office/officeart/2008/layout/HorizontalMultiLevelHierarchy"/>
    <dgm:cxn modelId="{C9477C3E-6F70-427A-B71B-765BAE5E4A5C}" type="presParOf" srcId="{6504AE37-DDAA-4169-9DC4-F09C2EE87228}" destId="{75F2957F-34CA-4CE5-B9BD-99F8DE9EC9B2}" srcOrd="1" destOrd="0" presId="urn:microsoft.com/office/officeart/2008/layout/HorizontalMultiLevelHierarchy"/>
    <dgm:cxn modelId="{9694AA6F-AFC9-40C6-AEB4-3A8DDAC7BA2B}" type="presParOf" srcId="{75F2957F-34CA-4CE5-B9BD-99F8DE9EC9B2}" destId="{930B347E-A3A3-4ACA-88A8-40AA718E3404}" srcOrd="0" destOrd="0" presId="urn:microsoft.com/office/officeart/2008/layout/HorizontalMultiLevelHierarchy"/>
    <dgm:cxn modelId="{6105CDBF-74B8-4132-89DC-BFC12EA20D1C}" type="presParOf" srcId="{75F2957F-34CA-4CE5-B9BD-99F8DE9EC9B2}" destId="{32421BCE-9425-42E2-B7DE-EAEE81F36D09}" srcOrd="1" destOrd="0" presId="urn:microsoft.com/office/officeart/2008/layout/HorizontalMultiLevelHierarchy"/>
    <dgm:cxn modelId="{80C15C16-BFE8-475A-B188-99EA3CCEA109}" type="presParOf" srcId="{6504AE37-DDAA-4169-9DC4-F09C2EE87228}" destId="{E334E626-CB2F-4DE5-9483-899A1A190C41}" srcOrd="2" destOrd="0" presId="urn:microsoft.com/office/officeart/2008/layout/HorizontalMultiLevelHierarchy"/>
    <dgm:cxn modelId="{10FA0F50-3B90-4B6E-8AB1-E95646DC76E0}" type="presParOf" srcId="{E334E626-CB2F-4DE5-9483-899A1A190C41}" destId="{75329BD3-460B-459B-8ADE-B0E400A5328F}" srcOrd="0" destOrd="0" presId="urn:microsoft.com/office/officeart/2008/layout/HorizontalMultiLevelHierarchy"/>
    <dgm:cxn modelId="{398B1527-A43F-4F91-B8AB-A43420926D15}" type="presParOf" srcId="{6504AE37-DDAA-4169-9DC4-F09C2EE87228}" destId="{C54ABF30-47B8-4355-AB9F-993D318DC477}" srcOrd="3" destOrd="0" presId="urn:microsoft.com/office/officeart/2008/layout/HorizontalMultiLevelHierarchy"/>
    <dgm:cxn modelId="{23B33136-17CD-400D-9CC7-5F39ACBB270E}" type="presParOf" srcId="{C54ABF30-47B8-4355-AB9F-993D318DC477}" destId="{BE4BB236-2412-4108-8305-4685D2249935}" srcOrd="0" destOrd="0" presId="urn:microsoft.com/office/officeart/2008/layout/HorizontalMultiLevelHierarchy"/>
    <dgm:cxn modelId="{8E9B9BA0-8B66-49DC-A93F-F0698A199979}" type="presParOf" srcId="{C54ABF30-47B8-4355-AB9F-993D318DC477}" destId="{D30E5840-7854-4F03-B477-F10C39D43DE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C066-EB8E-4B89-B9F4-9A73290B42CD}">
      <dsp:nvSpPr>
        <dsp:cNvPr id="0" name=""/>
        <dsp:cNvSpPr/>
      </dsp:nvSpPr>
      <dsp:spPr>
        <a:xfrm>
          <a:off x="3330992" y="553"/>
          <a:ext cx="4805858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Drying :- is the removal of liquid from material by application of heat.</a:t>
          </a:r>
          <a:endParaRPr lang="en-GB" sz="3100" kern="1200" dirty="0"/>
        </a:p>
      </dsp:txBody>
      <dsp:txXfrm>
        <a:off x="3330992" y="270517"/>
        <a:ext cx="3995966" cy="1619784"/>
      </dsp:txXfrm>
    </dsp:sp>
    <dsp:sp modelId="{C9804FDB-593E-4F1A-84E3-C12B97113228}">
      <dsp:nvSpPr>
        <dsp:cNvPr id="0" name=""/>
        <dsp:cNvSpPr/>
      </dsp:nvSpPr>
      <dsp:spPr>
        <a:xfrm>
          <a:off x="52" y="553"/>
          <a:ext cx="3330940" cy="2159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Drying</a:t>
          </a:r>
          <a:endParaRPr lang="en-GB" sz="3900" kern="1200" dirty="0"/>
        </a:p>
      </dsp:txBody>
      <dsp:txXfrm>
        <a:off x="105480" y="105981"/>
        <a:ext cx="3120084" cy="1948856"/>
      </dsp:txXfrm>
    </dsp:sp>
    <dsp:sp modelId="{BA684158-C629-4D6C-827A-39B79D6E61D8}">
      <dsp:nvSpPr>
        <dsp:cNvPr id="0" name=""/>
        <dsp:cNvSpPr/>
      </dsp:nvSpPr>
      <dsp:spPr>
        <a:xfrm>
          <a:off x="3254761" y="2376237"/>
          <a:ext cx="4882142" cy="21597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 dirty="0"/>
            <a:t>T</a:t>
          </a:r>
          <a:r>
            <a:rPr lang="en-US" sz="3100" kern="1200" dirty="0" err="1"/>
            <a:t>ransfer</a:t>
          </a:r>
          <a:r>
            <a:rPr lang="en-US" sz="3100" kern="1200" dirty="0"/>
            <a:t> of a liquid from a surface into an unsaturated vapor phase.</a:t>
          </a:r>
          <a:endParaRPr lang="en-GB" sz="3100" kern="1200" dirty="0"/>
        </a:p>
      </dsp:txBody>
      <dsp:txXfrm>
        <a:off x="3254761" y="2646201"/>
        <a:ext cx="4072250" cy="1619784"/>
      </dsp:txXfrm>
    </dsp:sp>
    <dsp:sp modelId="{512D85D4-624A-45C7-A881-A2B30DD67512}">
      <dsp:nvSpPr>
        <dsp:cNvPr id="0" name=""/>
        <dsp:cNvSpPr/>
      </dsp:nvSpPr>
      <dsp:spPr>
        <a:xfrm>
          <a:off x="0" y="2376237"/>
          <a:ext cx="3254761" cy="2159712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It is accomplished by</a:t>
          </a:r>
          <a:endParaRPr lang="en-GB" sz="3900" kern="1200" dirty="0"/>
        </a:p>
      </dsp:txBody>
      <dsp:txXfrm>
        <a:off x="105428" y="2481665"/>
        <a:ext cx="3043905" cy="1948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72AF2-67C8-455B-A315-272263B4BA99}">
      <dsp:nvSpPr>
        <dsp:cNvPr id="0" name=""/>
        <dsp:cNvSpPr/>
      </dsp:nvSpPr>
      <dsp:spPr>
        <a:xfrm>
          <a:off x="-5730140" y="-877248"/>
          <a:ext cx="6823385" cy="682338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E7B27-1CA5-449A-8EB2-9A6FB5D68638}">
      <dsp:nvSpPr>
        <dsp:cNvPr id="0" name=""/>
        <dsp:cNvSpPr/>
      </dsp:nvSpPr>
      <dsp:spPr>
        <a:xfrm>
          <a:off x="703561" y="506888"/>
          <a:ext cx="8083149" cy="10137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68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1- Unit of process in pharmaceutical manufacturing 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(e.g. preparation of granules then dispense as capsules or tablets).</a:t>
          </a:r>
          <a:endParaRPr lang="en-GB" sz="1900" b="1" kern="1200" dirty="0">
            <a:solidFill>
              <a:schemeClr val="tx1"/>
            </a:solidFill>
          </a:endParaRPr>
        </a:p>
      </dsp:txBody>
      <dsp:txXfrm>
        <a:off x="703561" y="506888"/>
        <a:ext cx="8083149" cy="1013777"/>
      </dsp:txXfrm>
    </dsp:sp>
    <dsp:sp modelId="{7B888524-0F75-404A-B3AB-BEC2F519040C}">
      <dsp:nvSpPr>
        <dsp:cNvPr id="0" name=""/>
        <dsp:cNvSpPr/>
      </dsp:nvSpPr>
      <dsp:spPr>
        <a:xfrm>
          <a:off x="69950" y="380166"/>
          <a:ext cx="1267221" cy="1267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5D5FB-7DF3-45ED-91AD-22250CF38070}">
      <dsp:nvSpPr>
        <dsp:cNvPr id="0" name=""/>
        <dsp:cNvSpPr/>
      </dsp:nvSpPr>
      <dsp:spPr>
        <a:xfrm>
          <a:off x="1072069" y="2027555"/>
          <a:ext cx="7714641" cy="10137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686" tIns="48260" rIns="48260" bIns="4826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2- Reduce bulk and weight        lower the cost of transportation and storage.</a:t>
          </a:r>
          <a:endParaRPr lang="en-GB" sz="1900" b="1" kern="1200" dirty="0">
            <a:solidFill>
              <a:schemeClr val="tx1"/>
            </a:solidFill>
          </a:endParaRPr>
        </a:p>
      </dsp:txBody>
      <dsp:txXfrm>
        <a:off x="1072069" y="2027555"/>
        <a:ext cx="7714641" cy="1013777"/>
      </dsp:txXfrm>
    </dsp:sp>
    <dsp:sp modelId="{108E70EF-51DD-4A9F-9CEF-7E0EB0A07F57}">
      <dsp:nvSpPr>
        <dsp:cNvPr id="0" name=""/>
        <dsp:cNvSpPr/>
      </dsp:nvSpPr>
      <dsp:spPr>
        <a:xfrm>
          <a:off x="438458" y="1900833"/>
          <a:ext cx="1267221" cy="1267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E3676-B322-432E-9D3D-75C1880EAAEC}">
      <dsp:nvSpPr>
        <dsp:cNvPr id="0" name=""/>
        <dsp:cNvSpPr/>
      </dsp:nvSpPr>
      <dsp:spPr>
        <a:xfrm>
          <a:off x="703561" y="3548221"/>
          <a:ext cx="8083149" cy="10137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68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3- Aid in preservation of animal and vegetable drugs: 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A- Minimizing mold and bacterial growth in moisture laden material </a:t>
          </a:r>
        </a:p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B- Facilitate comminution by increasing friability.</a:t>
          </a:r>
          <a:endParaRPr lang="en-GB" sz="1900" b="1" kern="1200" dirty="0">
            <a:solidFill>
              <a:schemeClr val="tx1"/>
            </a:solidFill>
          </a:endParaRPr>
        </a:p>
      </dsp:txBody>
      <dsp:txXfrm>
        <a:off x="703561" y="3548221"/>
        <a:ext cx="8083149" cy="1013777"/>
      </dsp:txXfrm>
    </dsp:sp>
    <dsp:sp modelId="{8CD594D4-9A5E-45CB-8DAF-02CC25462991}">
      <dsp:nvSpPr>
        <dsp:cNvPr id="0" name=""/>
        <dsp:cNvSpPr/>
      </dsp:nvSpPr>
      <dsp:spPr>
        <a:xfrm>
          <a:off x="69950" y="3421499"/>
          <a:ext cx="1267221" cy="1267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88724-9A22-4AEF-8E41-4C5DC8F923B3}">
      <dsp:nvSpPr>
        <dsp:cNvPr id="0" name=""/>
        <dsp:cNvSpPr/>
      </dsp:nvSpPr>
      <dsp:spPr>
        <a:xfrm rot="5400000">
          <a:off x="-309779" y="310952"/>
          <a:ext cx="2065197" cy="1445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/>
        </a:p>
      </dsp:txBody>
      <dsp:txXfrm rot="-5400000">
        <a:off x="1" y="723991"/>
        <a:ext cx="1445638" cy="619559"/>
      </dsp:txXfrm>
    </dsp:sp>
    <dsp:sp modelId="{F676FFA6-BB94-4A31-B7F5-527A684F546D}">
      <dsp:nvSpPr>
        <dsp:cNvPr id="0" name=""/>
        <dsp:cNvSpPr/>
      </dsp:nvSpPr>
      <dsp:spPr>
        <a:xfrm rot="5400000">
          <a:off x="4498217" y="-3051405"/>
          <a:ext cx="1342378" cy="7447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1- </a:t>
          </a:r>
          <a:r>
            <a:rPr lang="en-US" sz="22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or crystalline solids </a:t>
          </a:r>
          <a:r>
            <a:rPr lang="en-US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(water is held in shallow and open surface pores as well as in interstitial spaces between particles that are easily accessible to the surface). </a:t>
          </a:r>
          <a:endParaRPr lang="en-GB" sz="2200" kern="1200" dirty="0">
            <a:solidFill>
              <a:schemeClr val="tx1"/>
            </a:solidFill>
          </a:endParaRPr>
        </a:p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calcium sulfate, zinc oxide, magnesium oxide</a:t>
          </a:r>
          <a:endParaRPr lang="en-GB" sz="2200" kern="1200" dirty="0">
            <a:solidFill>
              <a:schemeClr val="tx1"/>
            </a:solidFill>
          </a:endParaRPr>
        </a:p>
      </dsp:txBody>
      <dsp:txXfrm rot="-5400000">
        <a:off x="1445639" y="66702"/>
        <a:ext cx="7382007" cy="1211320"/>
      </dsp:txXfrm>
    </dsp:sp>
    <dsp:sp modelId="{F01F4594-9A25-49C5-ACD6-EDDBAE3A5903}">
      <dsp:nvSpPr>
        <dsp:cNvPr id="0" name=""/>
        <dsp:cNvSpPr/>
      </dsp:nvSpPr>
      <dsp:spPr>
        <a:xfrm rot="5400000">
          <a:off x="-309779" y="2088431"/>
          <a:ext cx="2065197" cy="1445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/>
        </a:p>
      </dsp:txBody>
      <dsp:txXfrm rot="-5400000">
        <a:off x="1" y="2501470"/>
        <a:ext cx="1445638" cy="619559"/>
      </dsp:txXfrm>
    </dsp:sp>
    <dsp:sp modelId="{5900FE82-DA6A-4DE5-A019-6C9EC246A01A}">
      <dsp:nvSpPr>
        <dsp:cNvPr id="0" name=""/>
        <dsp:cNvSpPr/>
      </dsp:nvSpPr>
      <dsp:spPr>
        <a:xfrm rot="5400000">
          <a:off x="4498217" y="-1273926"/>
          <a:ext cx="1342378" cy="7447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Low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2- </a:t>
          </a:r>
          <a:r>
            <a:rPr lang="en-US" sz="20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Amorphous, fibrous or gelatinous solids 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(moisture is an integral part of the molecular structure as well as being physically entrapped in fine capillaries and small interior pores). 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justLow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>
              <a:solidFill>
                <a:srgbClr val="775F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ea typeface="+mn-ea"/>
              <a:cs typeface="+mn-cs"/>
            </a:rPr>
            <a:t>Ex: starch, insulin and aluminum hydroxide.</a:t>
          </a:r>
        </a:p>
      </dsp:txBody>
      <dsp:txXfrm rot="-5400000">
        <a:off x="1445639" y="1844181"/>
        <a:ext cx="7382007" cy="1211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262C6-970D-4673-B5F2-A4F589BDABD4}">
      <dsp:nvSpPr>
        <dsp:cNvPr id="0" name=""/>
        <dsp:cNvSpPr/>
      </dsp:nvSpPr>
      <dsp:spPr>
        <a:xfrm>
          <a:off x="0" y="851069"/>
          <a:ext cx="2823904" cy="1694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1- Static-bed dryers- systems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A- Tray and truck dryers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B- Tunnel and conveyor dryer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+mn-lt"/>
            </a:rPr>
            <a:t>C-Oven</a:t>
          </a:r>
          <a:endParaRPr lang="en-GB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0" y="851069"/>
        <a:ext cx="2823904" cy="1694343"/>
      </dsp:txXfrm>
    </dsp:sp>
    <dsp:sp modelId="{75C8B24A-2F86-4C68-AD49-08E4F7B32F59}">
      <dsp:nvSpPr>
        <dsp:cNvPr id="0" name=""/>
        <dsp:cNvSpPr/>
      </dsp:nvSpPr>
      <dsp:spPr>
        <a:xfrm>
          <a:off x="3106295" y="851069"/>
          <a:ext cx="2823904" cy="16943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2- Moving-bed dryers-systems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  <a:effectLst/>
            </a:rPr>
            <a:t>A. Turbo-tray dryer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  <a:effectLst/>
            </a:rPr>
            <a:t>B. Pan dryer</a:t>
          </a:r>
          <a:endParaRPr lang="en-GB" sz="2300" b="1" kern="1200" dirty="0">
            <a:solidFill>
              <a:schemeClr val="tx1"/>
            </a:solidFill>
            <a:effectLst/>
          </a:endParaRPr>
        </a:p>
      </dsp:txBody>
      <dsp:txXfrm>
        <a:off x="3106295" y="851069"/>
        <a:ext cx="2823904" cy="1694343"/>
      </dsp:txXfrm>
    </dsp:sp>
    <dsp:sp modelId="{ABD692C0-9042-4ED5-B305-9E8D39B2A9D8}">
      <dsp:nvSpPr>
        <dsp:cNvPr id="0" name=""/>
        <dsp:cNvSpPr/>
      </dsp:nvSpPr>
      <dsp:spPr>
        <a:xfrm>
          <a:off x="6212590" y="851069"/>
          <a:ext cx="2823904" cy="16943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3- Fluidized - bed dryers systems</a:t>
          </a:r>
          <a:endParaRPr lang="en-GB" sz="2300" b="1" kern="1200" dirty="0">
            <a:solidFill>
              <a:schemeClr val="tx1"/>
            </a:solidFill>
          </a:endParaRPr>
        </a:p>
      </dsp:txBody>
      <dsp:txXfrm>
        <a:off x="6212590" y="851069"/>
        <a:ext cx="2823904" cy="1694343"/>
      </dsp:txXfrm>
    </dsp:sp>
    <dsp:sp modelId="{E29CD90C-018A-481E-9D3D-BBE91A09311D}">
      <dsp:nvSpPr>
        <dsp:cNvPr id="0" name=""/>
        <dsp:cNvSpPr/>
      </dsp:nvSpPr>
      <dsp:spPr>
        <a:xfrm>
          <a:off x="1553147" y="2827803"/>
          <a:ext cx="2823904" cy="1694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4- Pneumatic dryers system</a:t>
          </a:r>
          <a:endParaRPr lang="en-GB" sz="2300" b="1" kern="1200" dirty="0">
            <a:solidFill>
              <a:schemeClr val="tx1"/>
            </a:solidFill>
          </a:endParaRPr>
        </a:p>
      </dsp:txBody>
      <dsp:txXfrm>
        <a:off x="1553147" y="2827803"/>
        <a:ext cx="2823904" cy="1694343"/>
      </dsp:txXfrm>
    </dsp:sp>
    <dsp:sp modelId="{A89FA3AF-7D17-4364-86FC-E7903E97D3A5}">
      <dsp:nvSpPr>
        <dsp:cNvPr id="0" name=""/>
        <dsp:cNvSpPr/>
      </dsp:nvSpPr>
      <dsp:spPr>
        <a:xfrm>
          <a:off x="4659443" y="2827803"/>
          <a:ext cx="2823904" cy="16943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5- Specialized drying </a:t>
          </a:r>
          <a:r>
            <a:rPr lang="en-US" sz="2300" b="1" kern="1200" dirty="0">
              <a:solidFill>
                <a:schemeClr val="tx1"/>
              </a:solidFill>
              <a:effectLst/>
            </a:rPr>
            <a:t>methods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 dirty="0">
              <a:solidFill>
                <a:schemeClr val="tx1"/>
              </a:solidFill>
              <a:effectLst/>
            </a:rPr>
            <a:t>A- Freeze dryer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B- Microwave drying</a:t>
          </a:r>
          <a:endParaRPr lang="en-GB" sz="2300" b="1" kern="1200" dirty="0">
            <a:solidFill>
              <a:schemeClr val="tx1"/>
            </a:solidFill>
          </a:endParaRPr>
        </a:p>
      </dsp:txBody>
      <dsp:txXfrm>
        <a:off x="4659443" y="2827803"/>
        <a:ext cx="2823904" cy="16943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4E626-CB2F-4DE5-9483-899A1A190C41}">
      <dsp:nvSpPr>
        <dsp:cNvPr id="0" name=""/>
        <dsp:cNvSpPr/>
      </dsp:nvSpPr>
      <dsp:spPr>
        <a:xfrm>
          <a:off x="997031" y="2628900"/>
          <a:ext cx="985880" cy="1018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2940" y="0"/>
              </a:lnTo>
              <a:lnTo>
                <a:pt x="492940" y="1018697"/>
              </a:lnTo>
              <a:lnTo>
                <a:pt x="985880" y="101869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454530" y="3102807"/>
        <a:ext cx="70882" cy="70882"/>
      </dsp:txXfrm>
    </dsp:sp>
    <dsp:sp modelId="{58513369-1606-4E84-AEDF-B6A592B7E4F0}">
      <dsp:nvSpPr>
        <dsp:cNvPr id="0" name=""/>
        <dsp:cNvSpPr/>
      </dsp:nvSpPr>
      <dsp:spPr>
        <a:xfrm>
          <a:off x="997031" y="1610202"/>
          <a:ext cx="985880" cy="1018697"/>
        </a:xfrm>
        <a:custGeom>
          <a:avLst/>
          <a:gdLst/>
          <a:ahLst/>
          <a:cxnLst/>
          <a:rect l="0" t="0" r="0" b="0"/>
          <a:pathLst>
            <a:path>
              <a:moveTo>
                <a:pt x="0" y="1018697"/>
              </a:moveTo>
              <a:lnTo>
                <a:pt x="492940" y="1018697"/>
              </a:lnTo>
              <a:lnTo>
                <a:pt x="492940" y="0"/>
              </a:lnTo>
              <a:lnTo>
                <a:pt x="98588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454530" y="2084110"/>
        <a:ext cx="70882" cy="70882"/>
      </dsp:txXfrm>
    </dsp:sp>
    <dsp:sp modelId="{EBC820C7-4225-47DF-A4FE-FA60AFDC9C96}">
      <dsp:nvSpPr>
        <dsp:cNvPr id="0" name=""/>
        <dsp:cNvSpPr/>
      </dsp:nvSpPr>
      <dsp:spPr>
        <a:xfrm rot="16200000">
          <a:off x="-2125252" y="2130384"/>
          <a:ext cx="5247535" cy="997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moisture in a solid can be expressed on a </a:t>
          </a:r>
          <a:r>
            <a:rPr lang="en-US" sz="2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wet-weight</a:t>
          </a:r>
          <a:r>
            <a:rPr lang="en-US" sz="2500" kern="1200" dirty="0"/>
            <a:t> or </a:t>
          </a:r>
          <a:r>
            <a:rPr lang="en-US" sz="25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dry-weight</a:t>
          </a:r>
          <a:r>
            <a:rPr lang="en-US" sz="2500" kern="1200" dirty="0"/>
            <a:t> basis.</a:t>
          </a:r>
          <a:endParaRPr lang="en-GB" sz="2500" kern="1200" dirty="0"/>
        </a:p>
      </dsp:txBody>
      <dsp:txXfrm>
        <a:off x="-2125252" y="2130384"/>
        <a:ext cx="5247535" cy="997031"/>
      </dsp:txXfrm>
    </dsp:sp>
    <dsp:sp modelId="{930B347E-A3A3-4ACA-88A8-40AA718E3404}">
      <dsp:nvSpPr>
        <dsp:cNvPr id="0" name=""/>
        <dsp:cNvSpPr/>
      </dsp:nvSpPr>
      <dsp:spPr>
        <a:xfrm>
          <a:off x="1982912" y="716134"/>
          <a:ext cx="6829260" cy="178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>
                  <a:lumMod val="85000"/>
                  <a:lumOff val="15000"/>
                </a:schemeClr>
              </a:solidFill>
            </a:rPr>
            <a:t>Wet-weight basis</a:t>
          </a: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:  loss on drying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%LOD =    </a:t>
          </a:r>
          <a:r>
            <a:rPr lang="en-US" sz="2400" b="1" u="sng" kern="1200" dirty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total wt. of wet sample</a:t>
          </a:r>
          <a:endParaRPr lang="en-GB" sz="2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982912" y="716134"/>
        <a:ext cx="6829260" cy="1788136"/>
      </dsp:txXfrm>
    </dsp:sp>
    <dsp:sp modelId="{BE4BB236-2412-4108-8305-4685D2249935}">
      <dsp:nvSpPr>
        <dsp:cNvPr id="0" name=""/>
        <dsp:cNvSpPr/>
      </dsp:nvSpPr>
      <dsp:spPr>
        <a:xfrm>
          <a:off x="1982912" y="2753528"/>
          <a:ext cx="6829260" cy="178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>
                  <a:lumMod val="85000"/>
                  <a:lumOff val="15000"/>
                </a:schemeClr>
              </a:solidFill>
            </a:rPr>
            <a:t>Dry-weight basis:</a:t>
          </a: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 moisture content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%MC = </a:t>
          </a:r>
          <a:r>
            <a:rPr lang="en-US" sz="2400" b="1" u="sng" kern="1200" dirty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wt. of dry sample</a:t>
          </a:r>
          <a:endParaRPr lang="en-GB" sz="2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982912" y="2753528"/>
        <a:ext cx="6829260" cy="178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08/07/1439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8227640" cy="586740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                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     Lab -5-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7180"/>
            <a:ext cx="6696744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408788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odoni MT Black" pitchFamily="18" charset="0"/>
              </a:rPr>
              <a:t>DRYING</a:t>
            </a:r>
            <a:endParaRPr lang="en-GB" sz="4400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2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3- Fluidized - bed dryers systems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particles are partially suspended in upward moving gas steam. </a:t>
            </a:r>
          </a:p>
          <a:p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34072"/>
            <a:ext cx="4776192" cy="35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9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4- Pneumatic dryers system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Drying particles are entrained and conveyed in a high velocity gas stream.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3" y="3140968"/>
            <a:ext cx="3627366" cy="297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8385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9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5- specialized drying methods </a:t>
            </a:r>
            <a:endParaRPr lang="en-US" b="1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lvl="0" indent="0"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Freeze dryer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triple_point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8" y="2420888"/>
            <a:ext cx="4545182" cy="3914775"/>
          </a:xfrm>
          <a:prstGeom prst="rect">
            <a:avLst/>
          </a:prstGeom>
        </p:spPr>
      </p:pic>
      <p:pic>
        <p:nvPicPr>
          <p:cNvPr id="5" name="Content Placeholder 3" descr="lyophi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3" y="1484784"/>
            <a:ext cx="4644008" cy="2304256"/>
          </a:xfrm>
          <a:prstGeom prst="rect">
            <a:avLst/>
          </a:prstGeom>
        </p:spPr>
      </p:pic>
      <p:pic>
        <p:nvPicPr>
          <p:cNvPr id="6" name="Content Placeholder 3" descr="laboratory-freeze-dryers-4436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49080"/>
            <a:ext cx="442337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5- specialized drying methods </a:t>
            </a:r>
            <a:endParaRPr lang="en-US" b="1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Microwave drying:- </a:t>
            </a:r>
            <a:r>
              <a:rPr lang="en-US" sz="3200" dirty="0"/>
              <a:t>here instead of applying heat externally to material, energy in form of microwaves is converted into internal heat by interaction with material itself</a:t>
            </a:r>
          </a:p>
          <a:p>
            <a:pPr lvl="0"/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AutoShape 4" descr="ØµÙØ±Ø© Ø°Ø§Øª ØµÙØ©">
            <a:extLst>
              <a:ext uri="{FF2B5EF4-FFF2-40B4-BE49-F238E27FC236}">
                <a16:creationId xmlns:a16="http://schemas.microsoft.com/office/drawing/2014/main" id="{B7985DB5-AA33-4000-91F0-7097917115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5EAE4-2E5F-47CE-B4EA-C87C6D43A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7" t="23734" r="9712" b="13860"/>
          <a:stretch/>
        </p:blipFill>
        <p:spPr>
          <a:xfrm>
            <a:off x="5050383" y="3981636"/>
            <a:ext cx="3755090" cy="2552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C723D-4E23-47FA-82F1-84FAB6D1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81400"/>
            <a:ext cx="4294807" cy="29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Solids drying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3589605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91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doni MT Black" pitchFamily="18" charset="0"/>
              </a:rPr>
              <a:t>Example</a:t>
            </a:r>
            <a:endParaRPr lang="en-GB" dirty="0">
              <a:latin typeface="Bodoni MT Blac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600200"/>
                <a:ext cx="8856984" cy="514116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If exactly 7 g of moist solid is brought to a constant dry weight of 5 g: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r>
                  <a:rPr lang="en-US" dirty="0"/>
                  <a:t>MC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x 100 = 40%</a:t>
                </a:r>
              </a:p>
              <a:p>
                <a:pPr marL="0" indent="0">
                  <a:buNone/>
                </a:pPr>
                <a:r>
                  <a:rPr lang="en-US" dirty="0"/>
                  <a:t>Whereas </a:t>
                </a:r>
              </a:p>
              <a:p>
                <a:r>
                  <a:rPr lang="en-US" dirty="0"/>
                  <a:t> LOD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x 100 = 28.57%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600200"/>
                <a:ext cx="8856984" cy="5141168"/>
              </a:xfrm>
              <a:blipFill rotWithShape="1">
                <a:blip r:embed="rId2"/>
                <a:stretch>
                  <a:fillRect l="-1445" t="-1186" r="-1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9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doni MT Black" pitchFamily="18" charset="0"/>
              </a:rPr>
              <a:t>Drying</a:t>
            </a:r>
            <a:endParaRPr lang="en-GB" dirty="0">
              <a:latin typeface="Bodoni MT Black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3800051"/>
              </p:ext>
            </p:extLst>
          </p:nvPr>
        </p:nvGraphicFramePr>
        <p:xfrm>
          <a:off x="611560" y="1556792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62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79540196"/>
              </p:ext>
            </p:extLst>
          </p:nvPr>
        </p:nvGraphicFramePr>
        <p:xfrm>
          <a:off x="179388" y="1600200"/>
          <a:ext cx="8856662" cy="50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doni MT Black" pitchFamily="18" charset="0"/>
              </a:rPr>
              <a:t>Purposes of drying:</a:t>
            </a:r>
            <a:endParaRPr lang="en-GB" dirty="0">
              <a:latin typeface="Bodoni MT Black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88024" y="4005064"/>
            <a:ext cx="432048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1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doni MT Black" pitchFamily="18" charset="0"/>
              </a:rPr>
              <a:t>Classification of solids on drying behavior</a:t>
            </a:r>
            <a:endParaRPr lang="en-GB" dirty="0">
              <a:latin typeface="Bodoni MT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1814737"/>
              </p:ext>
            </p:extLst>
          </p:nvPr>
        </p:nvGraphicFramePr>
        <p:xfrm>
          <a:off x="250825" y="1600201"/>
          <a:ext cx="8893175" cy="384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07504" y="5472608"/>
            <a:ext cx="8856984" cy="12687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5661248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/>
              <a:t>Amorphous solids are difficult to dry than granular or crystalline solids.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07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odoni MT Black" pitchFamily="18" charset="0"/>
              </a:rPr>
              <a:t>Classification of dryers</a:t>
            </a:r>
            <a:endParaRPr lang="en-GB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9505640"/>
              </p:ext>
            </p:extLst>
          </p:nvPr>
        </p:nvGraphicFramePr>
        <p:xfrm>
          <a:off x="107504" y="1484784"/>
          <a:ext cx="903649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48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1- Static-bed dryers- systems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Tray and truck dryers: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consist from cabinet in which the material dried is spread on tiers of trays 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283968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225"/>
            <a:ext cx="3816424" cy="36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2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1- Static-bed dryers- systems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Tunnel and conveyor dryer: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adaptation of truck dryer for continuous drying.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248472" cy="30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5968"/>
            <a:ext cx="4182810" cy="30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43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1- Static-bed dryers- systems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Oven: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autoclave and dry oven</a:t>
            </a:r>
            <a:endParaRPr lang="en-GB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266803" cy="43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464496" cy="274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0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2- Moving-bed dryers-systems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drying particles are partially separated so that they flow over each other. 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Turbo-tray dryer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Pan dryer</a:t>
            </a:r>
          </a:p>
          <a:p>
            <a:pPr lvl="0"/>
            <a:endParaRPr lang="en-US" b="1" dirty="0"/>
          </a:p>
          <a:p>
            <a:pPr lvl="0"/>
            <a:endParaRPr lang="en-GB" b="1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38561"/>
            <a:ext cx="475252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r="9373"/>
          <a:stretch/>
        </p:blipFill>
        <p:spPr bwMode="auto">
          <a:xfrm>
            <a:off x="4211960" y="4654962"/>
            <a:ext cx="3960440" cy="21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0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215</TotalTime>
  <Words>509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Bodoni MT Black</vt:lpstr>
      <vt:lpstr>Cambria Math</vt:lpstr>
      <vt:lpstr>Tw Cen MT</vt:lpstr>
      <vt:lpstr>Wingdings</vt:lpstr>
      <vt:lpstr>Wingdings 2</vt:lpstr>
      <vt:lpstr>Median</vt:lpstr>
      <vt:lpstr>                    </vt:lpstr>
      <vt:lpstr>Drying</vt:lpstr>
      <vt:lpstr>Purposes of drying:</vt:lpstr>
      <vt:lpstr>Classification of solids on drying behavior</vt:lpstr>
      <vt:lpstr>Classification of dryers</vt:lpstr>
      <vt:lpstr>1- Static-bed dryers- systems  </vt:lpstr>
      <vt:lpstr>1- Static-bed dryers- systems</vt:lpstr>
      <vt:lpstr>1- Static-bed dryers- systems</vt:lpstr>
      <vt:lpstr>2- Moving-bed dryers-systems</vt:lpstr>
      <vt:lpstr>3- Fluidized - bed dryers systems</vt:lpstr>
      <vt:lpstr>4- Pneumatic dryers system</vt:lpstr>
      <vt:lpstr>5- specialized drying methods </vt:lpstr>
      <vt:lpstr>5- specialized drying methods </vt:lpstr>
      <vt:lpstr>Solids drying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Drying</dc:title>
  <dc:creator>User</dc:creator>
  <cp:lastModifiedBy>Anas Alhamdany</cp:lastModifiedBy>
  <cp:revision>23</cp:revision>
  <dcterms:created xsi:type="dcterms:W3CDTF">2018-03-12T09:06:04Z</dcterms:created>
  <dcterms:modified xsi:type="dcterms:W3CDTF">2018-03-24T05:07:12Z</dcterms:modified>
</cp:coreProperties>
</file>